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Open Sans" panose="020B0606030504020204" pitchFamily="34" charset="0"/>
      <p:regular r:id="rId14"/>
    </p:embeddedFont>
    <p:embeddedFont>
      <p:font typeface="Open Sans Bold" panose="020B0806030504020204" charset="0"/>
      <p:regular r:id="rId15"/>
    </p:embeddedFont>
    <p:embeddedFont>
      <p:font typeface="Paytone One" panose="020B0604020202020204" charset="0"/>
      <p:regular r:id="rId16"/>
    </p:embeddedFont>
    <p:embeddedFont>
      <p:font typeface="Source Sans Pro Black" panose="020B0803030403020204" pitchFamily="34" charset="0"/>
      <p:bold r:id="rId17"/>
    </p:embeddedFont>
    <p:embeddedFont>
      <p:font typeface="Sugo Classic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0" d="100"/>
          <a:sy n="40" d="100"/>
        </p:scale>
        <p:origin x="1412"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56.svg"/><Relationship Id="rId3" Type="http://schemas.openxmlformats.org/officeDocument/2006/relationships/image" Target="../media/image2.svg"/><Relationship Id="rId7" Type="http://schemas.openxmlformats.org/officeDocument/2006/relationships/image" Target="../media/image7.svg"/><Relationship Id="rId12"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54.svg"/><Relationship Id="rId5" Type="http://schemas.openxmlformats.org/officeDocument/2006/relationships/image" Target="../media/image5.svg"/><Relationship Id="rId10" Type="http://schemas.openxmlformats.org/officeDocument/2006/relationships/image" Target="../media/image53.png"/><Relationship Id="rId4" Type="http://schemas.openxmlformats.org/officeDocument/2006/relationships/image" Target="../media/image4.png"/><Relationship Id="rId9" Type="http://schemas.openxmlformats.org/officeDocument/2006/relationships/image" Target="../media/image52.png"/><Relationship Id="rId14"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5.svg"/><Relationship Id="rId7"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49.svg"/><Relationship Id="rId4" Type="http://schemas.openxmlformats.org/officeDocument/2006/relationships/image" Target="../media/image3.png"/><Relationship Id="rId9" Type="http://schemas.openxmlformats.org/officeDocument/2006/relationships/image" Target="../media/image48.png"/></Relationships>
</file>

<file path=ppt/slides/_rels/slide12.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8.png"/><Relationship Id="rId3" Type="http://schemas.openxmlformats.org/officeDocument/2006/relationships/image" Target="../media/image45.sv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image" Target="../media/image44.png"/><Relationship Id="rId16" Type="http://schemas.openxmlformats.org/officeDocument/2006/relationships/image" Target="../media/image71.svg"/><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svg"/><Relationship Id="rId4" Type="http://schemas.openxmlformats.org/officeDocument/2006/relationships/image" Target="../media/image3.png"/><Relationship Id="rId9" Type="http://schemas.openxmlformats.org/officeDocument/2006/relationships/image" Target="../media/image64.png"/><Relationship Id="rId14" Type="http://schemas.openxmlformats.org/officeDocument/2006/relationships/image" Target="../media/image69.sv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20.pn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image" Target="../media/image17.svg"/><Relationship Id="rId4" Type="http://schemas.openxmlformats.org/officeDocument/2006/relationships/image" Target="../media/image3.png"/><Relationship Id="rId9" Type="http://schemas.openxmlformats.org/officeDocument/2006/relationships/image" Target="../media/image16.png"/><Relationship Id="rId14" Type="http://schemas.openxmlformats.org/officeDocument/2006/relationships/image" Target="../media/image21.sv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4.png"/><Relationship Id="rId5" Type="http://schemas.openxmlformats.org/officeDocument/2006/relationships/image" Target="../media/image4.png"/><Relationship Id="rId10" Type="http://schemas.openxmlformats.org/officeDocument/2006/relationships/image" Target="../media/image23.svg"/><Relationship Id="rId4" Type="http://schemas.openxmlformats.org/officeDocument/2006/relationships/image" Target="../media/image3.png"/><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svg"/><Relationship Id="rId7" Type="http://schemas.openxmlformats.org/officeDocument/2006/relationships/image" Target="../media/image5.svg"/><Relationship Id="rId12"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31.svg"/><Relationship Id="rId5" Type="http://schemas.openxmlformats.org/officeDocument/2006/relationships/image" Target="../media/image27.sv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9.svg"/></Relationships>
</file>

<file path=ppt/slides/_rels/slide5.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38.png"/><Relationship Id="rId3" Type="http://schemas.openxmlformats.org/officeDocument/2006/relationships/image" Target="../media/image2.svg"/><Relationship Id="rId7" Type="http://schemas.openxmlformats.org/officeDocument/2006/relationships/image" Target="../media/image4.png"/><Relationship Id="rId12" Type="http://schemas.openxmlformats.org/officeDocument/2006/relationships/image" Target="../media/image37.svg"/><Relationship Id="rId2" Type="http://schemas.openxmlformats.org/officeDocument/2006/relationships/image" Target="../media/image1.png"/><Relationship Id="rId16" Type="http://schemas.openxmlformats.org/officeDocument/2006/relationships/image" Target="../media/image41.sv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6.png"/><Relationship Id="rId5" Type="http://schemas.openxmlformats.org/officeDocument/2006/relationships/image" Target="../media/image26.png"/><Relationship Id="rId15" Type="http://schemas.openxmlformats.org/officeDocument/2006/relationships/image" Target="../media/image40.png"/><Relationship Id="rId10" Type="http://schemas.openxmlformats.org/officeDocument/2006/relationships/image" Target="../media/image35.svg"/><Relationship Id="rId4" Type="http://schemas.openxmlformats.org/officeDocument/2006/relationships/image" Target="../media/image3.png"/><Relationship Id="rId9" Type="http://schemas.openxmlformats.org/officeDocument/2006/relationships/image" Target="../media/image34.png"/><Relationship Id="rId14" Type="http://schemas.openxmlformats.org/officeDocument/2006/relationships/image" Target="../media/image39.sv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7.svg"/><Relationship Id="rId7" Type="http://schemas.openxmlformats.org/officeDocument/2006/relationships/image" Target="../media/image43.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5.svg"/><Relationship Id="rId7"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50.png"/><Relationship Id="rId5" Type="http://schemas.openxmlformats.org/officeDocument/2006/relationships/image" Target="../media/image4.png"/><Relationship Id="rId10" Type="http://schemas.openxmlformats.org/officeDocument/2006/relationships/image" Target="../media/image49.svg"/><Relationship Id="rId4" Type="http://schemas.openxmlformats.org/officeDocument/2006/relationships/image" Target="../media/image3.png"/><Relationship Id="rId9" Type="http://schemas.openxmlformats.org/officeDocument/2006/relationships/image" Target="../media/image48.png"/></Relationships>
</file>

<file path=ppt/slides/_rels/slide8.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5.svg"/><Relationship Id="rId7"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51.png"/><Relationship Id="rId5" Type="http://schemas.openxmlformats.org/officeDocument/2006/relationships/image" Target="../media/image4.png"/><Relationship Id="rId10" Type="http://schemas.openxmlformats.org/officeDocument/2006/relationships/image" Target="../media/image49.svg"/><Relationship Id="rId4" Type="http://schemas.openxmlformats.org/officeDocument/2006/relationships/image" Target="../media/image3.png"/><Relationship Id="rId9"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56.svg"/><Relationship Id="rId3" Type="http://schemas.openxmlformats.org/officeDocument/2006/relationships/image" Target="../media/image2.svg"/><Relationship Id="rId7" Type="http://schemas.openxmlformats.org/officeDocument/2006/relationships/image" Target="../media/image5.svg"/><Relationship Id="rId12"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54.svg"/><Relationship Id="rId5" Type="http://schemas.openxmlformats.org/officeDocument/2006/relationships/image" Target="../media/image52.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3.png"/><Relationship Id="rId9" Type="http://schemas.openxmlformats.org/officeDocument/2006/relationships/image" Target="../media/image7.svg"/><Relationship Id="rId1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4A8B3"/>
        </a:solidFill>
        <a:effectLst/>
      </p:bgPr>
    </p:bg>
    <p:spTree>
      <p:nvGrpSpPr>
        <p:cNvPr id="1" name=""/>
        <p:cNvGrpSpPr/>
        <p:nvPr/>
      </p:nvGrpSpPr>
      <p:grpSpPr>
        <a:xfrm>
          <a:off x="0" y="0"/>
          <a:ext cx="0" cy="0"/>
          <a:chOff x="0" y="0"/>
          <a:chExt cx="0" cy="0"/>
        </a:xfrm>
      </p:grpSpPr>
      <p:sp>
        <p:nvSpPr>
          <p:cNvPr id="2" name="Freeform 2"/>
          <p:cNvSpPr/>
          <p:nvPr/>
        </p:nvSpPr>
        <p:spPr>
          <a:xfrm>
            <a:off x="-7819166" y="-162910"/>
            <a:ext cx="10320250" cy="10320250"/>
          </a:xfrm>
          <a:custGeom>
            <a:avLst/>
            <a:gdLst/>
            <a:ahLst/>
            <a:cxnLst/>
            <a:rect l="l" t="t" r="r" b="b"/>
            <a:pathLst>
              <a:path w="10320250" h="10320250">
                <a:moveTo>
                  <a:pt x="0" y="0"/>
                </a:moveTo>
                <a:lnTo>
                  <a:pt x="10320250" y="0"/>
                </a:lnTo>
                <a:lnTo>
                  <a:pt x="10320250" y="10320250"/>
                </a:lnTo>
                <a:lnTo>
                  <a:pt x="0" y="103202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5696990" y="5229225"/>
            <a:ext cx="10320250" cy="10320250"/>
          </a:xfrm>
          <a:custGeom>
            <a:avLst/>
            <a:gdLst/>
            <a:ahLst/>
            <a:cxnLst/>
            <a:rect l="l" t="t" r="r" b="b"/>
            <a:pathLst>
              <a:path w="10320250" h="10320250">
                <a:moveTo>
                  <a:pt x="10320251" y="0"/>
                </a:moveTo>
                <a:lnTo>
                  <a:pt x="0" y="0"/>
                </a:lnTo>
                <a:lnTo>
                  <a:pt x="0" y="10320250"/>
                </a:lnTo>
                <a:lnTo>
                  <a:pt x="10320251" y="10320250"/>
                </a:lnTo>
                <a:lnTo>
                  <a:pt x="1032025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96799" flipH="1">
            <a:off x="15660170" y="4752790"/>
            <a:ext cx="7673707" cy="4514852"/>
          </a:xfrm>
          <a:custGeom>
            <a:avLst/>
            <a:gdLst/>
            <a:ahLst/>
            <a:cxnLst/>
            <a:rect l="l" t="t" r="r" b="b"/>
            <a:pathLst>
              <a:path w="7673707" h="4514852">
                <a:moveTo>
                  <a:pt x="7673707" y="0"/>
                </a:moveTo>
                <a:lnTo>
                  <a:pt x="0" y="0"/>
                </a:lnTo>
                <a:lnTo>
                  <a:pt x="0" y="4514852"/>
                </a:lnTo>
                <a:lnTo>
                  <a:pt x="7673707" y="4514852"/>
                </a:lnTo>
                <a:lnTo>
                  <a:pt x="7673707" y="0"/>
                </a:lnTo>
                <a:close/>
              </a:path>
            </a:pathLst>
          </a:custGeom>
          <a:blipFill>
            <a:blip r:embed="rId4"/>
            <a:stretch>
              <a:fillRect/>
            </a:stretch>
          </a:blipFill>
        </p:spPr>
        <p:txBody>
          <a:bodyPr/>
          <a:lstStyle/>
          <a:p>
            <a:endParaRPr lang="en-US"/>
          </a:p>
        </p:txBody>
      </p:sp>
      <p:grpSp>
        <p:nvGrpSpPr>
          <p:cNvPr id="5" name="Group 5"/>
          <p:cNvGrpSpPr/>
          <p:nvPr/>
        </p:nvGrpSpPr>
        <p:grpSpPr>
          <a:xfrm rot="-577747">
            <a:off x="15935459" y="5010547"/>
            <a:ext cx="5062044" cy="4189837"/>
            <a:chOff x="0" y="0"/>
            <a:chExt cx="1333213" cy="1103496"/>
          </a:xfrm>
        </p:grpSpPr>
        <p:sp>
          <p:nvSpPr>
            <p:cNvPr id="6" name="Freeform 6"/>
            <p:cNvSpPr/>
            <p:nvPr/>
          </p:nvSpPr>
          <p:spPr>
            <a:xfrm>
              <a:off x="0" y="0"/>
              <a:ext cx="1333213" cy="1103496"/>
            </a:xfrm>
            <a:custGeom>
              <a:avLst/>
              <a:gdLst/>
              <a:ahLst/>
              <a:cxnLst/>
              <a:rect l="l" t="t" r="r" b="b"/>
              <a:pathLst>
                <a:path w="1333213" h="1103496">
                  <a:moveTo>
                    <a:pt x="15294" y="0"/>
                  </a:moveTo>
                  <a:lnTo>
                    <a:pt x="1317919" y="0"/>
                  </a:lnTo>
                  <a:cubicBezTo>
                    <a:pt x="1321975" y="0"/>
                    <a:pt x="1325865" y="1611"/>
                    <a:pt x="1328734" y="4480"/>
                  </a:cubicBezTo>
                  <a:cubicBezTo>
                    <a:pt x="1331602" y="7348"/>
                    <a:pt x="1333213" y="11238"/>
                    <a:pt x="1333213" y="15294"/>
                  </a:cubicBezTo>
                  <a:lnTo>
                    <a:pt x="1333213" y="1088202"/>
                  </a:lnTo>
                  <a:cubicBezTo>
                    <a:pt x="1333213" y="1092259"/>
                    <a:pt x="1331602" y="1096149"/>
                    <a:pt x="1328734" y="1099017"/>
                  </a:cubicBezTo>
                  <a:cubicBezTo>
                    <a:pt x="1325865" y="1101885"/>
                    <a:pt x="1321975" y="1103496"/>
                    <a:pt x="1317919" y="1103496"/>
                  </a:cubicBezTo>
                  <a:lnTo>
                    <a:pt x="15294" y="1103496"/>
                  </a:lnTo>
                  <a:cubicBezTo>
                    <a:pt x="11238" y="1103496"/>
                    <a:pt x="7348" y="1101885"/>
                    <a:pt x="4480" y="1099017"/>
                  </a:cubicBezTo>
                  <a:cubicBezTo>
                    <a:pt x="1611" y="1096149"/>
                    <a:pt x="0" y="1092259"/>
                    <a:pt x="0" y="1088202"/>
                  </a:cubicBezTo>
                  <a:lnTo>
                    <a:pt x="0" y="15294"/>
                  </a:lnTo>
                  <a:cubicBezTo>
                    <a:pt x="0" y="11238"/>
                    <a:pt x="1611" y="7348"/>
                    <a:pt x="4480" y="4480"/>
                  </a:cubicBezTo>
                  <a:cubicBezTo>
                    <a:pt x="7348" y="1611"/>
                    <a:pt x="11238" y="0"/>
                    <a:pt x="15294" y="0"/>
                  </a:cubicBezTo>
                  <a:close/>
                </a:path>
              </a:pathLst>
            </a:custGeom>
            <a:solidFill>
              <a:srgbClr val="F8F3ED"/>
            </a:solidFill>
          </p:spPr>
          <p:txBody>
            <a:bodyPr/>
            <a:lstStyle/>
            <a:p>
              <a:endParaRPr lang="en-US"/>
            </a:p>
          </p:txBody>
        </p:sp>
        <p:sp>
          <p:nvSpPr>
            <p:cNvPr id="7" name="TextBox 7"/>
            <p:cNvSpPr txBox="1"/>
            <p:nvPr/>
          </p:nvSpPr>
          <p:spPr>
            <a:xfrm>
              <a:off x="0" y="-38100"/>
              <a:ext cx="1333213" cy="1141596"/>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596799" flipH="1">
            <a:off x="14910558" y="309655"/>
            <a:ext cx="7673707" cy="4514852"/>
          </a:xfrm>
          <a:custGeom>
            <a:avLst/>
            <a:gdLst/>
            <a:ahLst/>
            <a:cxnLst/>
            <a:rect l="l" t="t" r="r" b="b"/>
            <a:pathLst>
              <a:path w="7673707" h="4514852">
                <a:moveTo>
                  <a:pt x="7673708" y="0"/>
                </a:moveTo>
                <a:lnTo>
                  <a:pt x="0" y="0"/>
                </a:lnTo>
                <a:lnTo>
                  <a:pt x="0" y="4514852"/>
                </a:lnTo>
                <a:lnTo>
                  <a:pt x="7673708" y="4514852"/>
                </a:lnTo>
                <a:lnTo>
                  <a:pt x="7673708" y="0"/>
                </a:lnTo>
                <a:close/>
              </a:path>
            </a:pathLst>
          </a:custGeom>
          <a:blipFill>
            <a:blip r:embed="rId4"/>
            <a:stretch>
              <a:fillRect/>
            </a:stretch>
          </a:blipFill>
        </p:spPr>
        <p:txBody>
          <a:bodyPr/>
          <a:lstStyle/>
          <a:p>
            <a:endParaRPr lang="en-US"/>
          </a:p>
        </p:txBody>
      </p:sp>
      <p:grpSp>
        <p:nvGrpSpPr>
          <p:cNvPr id="9" name="Group 9"/>
          <p:cNvGrpSpPr/>
          <p:nvPr/>
        </p:nvGrpSpPr>
        <p:grpSpPr>
          <a:xfrm rot="-577747">
            <a:off x="15483130" y="4101669"/>
            <a:ext cx="5062044" cy="603669"/>
            <a:chOff x="0" y="0"/>
            <a:chExt cx="1333213" cy="158991"/>
          </a:xfrm>
        </p:grpSpPr>
        <p:sp>
          <p:nvSpPr>
            <p:cNvPr id="10" name="Freeform 10"/>
            <p:cNvSpPr/>
            <p:nvPr/>
          </p:nvSpPr>
          <p:spPr>
            <a:xfrm>
              <a:off x="0" y="0"/>
              <a:ext cx="1333213" cy="158991"/>
            </a:xfrm>
            <a:custGeom>
              <a:avLst/>
              <a:gdLst/>
              <a:ahLst/>
              <a:cxnLst/>
              <a:rect l="l" t="t" r="r" b="b"/>
              <a:pathLst>
                <a:path w="1333213" h="158991">
                  <a:moveTo>
                    <a:pt x="15294" y="0"/>
                  </a:moveTo>
                  <a:lnTo>
                    <a:pt x="1317919" y="0"/>
                  </a:lnTo>
                  <a:cubicBezTo>
                    <a:pt x="1321975" y="0"/>
                    <a:pt x="1325865" y="1611"/>
                    <a:pt x="1328734" y="4480"/>
                  </a:cubicBezTo>
                  <a:cubicBezTo>
                    <a:pt x="1331602" y="7348"/>
                    <a:pt x="1333213" y="11238"/>
                    <a:pt x="1333213" y="15294"/>
                  </a:cubicBezTo>
                  <a:lnTo>
                    <a:pt x="1333213" y="143697"/>
                  </a:lnTo>
                  <a:cubicBezTo>
                    <a:pt x="1333213" y="147753"/>
                    <a:pt x="1331602" y="151643"/>
                    <a:pt x="1328734" y="154511"/>
                  </a:cubicBezTo>
                  <a:cubicBezTo>
                    <a:pt x="1325865" y="157380"/>
                    <a:pt x="1321975" y="158991"/>
                    <a:pt x="1317919" y="158991"/>
                  </a:cubicBezTo>
                  <a:lnTo>
                    <a:pt x="15294" y="158991"/>
                  </a:lnTo>
                  <a:cubicBezTo>
                    <a:pt x="11238" y="158991"/>
                    <a:pt x="7348" y="157380"/>
                    <a:pt x="4480" y="154511"/>
                  </a:cubicBezTo>
                  <a:cubicBezTo>
                    <a:pt x="1611" y="151643"/>
                    <a:pt x="0" y="147753"/>
                    <a:pt x="0" y="143697"/>
                  </a:cubicBezTo>
                  <a:lnTo>
                    <a:pt x="0" y="15294"/>
                  </a:lnTo>
                  <a:cubicBezTo>
                    <a:pt x="0" y="11238"/>
                    <a:pt x="1611" y="7348"/>
                    <a:pt x="4480" y="4480"/>
                  </a:cubicBezTo>
                  <a:cubicBezTo>
                    <a:pt x="7348" y="1611"/>
                    <a:pt x="11238" y="0"/>
                    <a:pt x="15294" y="0"/>
                  </a:cubicBezTo>
                  <a:close/>
                </a:path>
              </a:pathLst>
            </a:custGeom>
            <a:solidFill>
              <a:srgbClr val="D8DCA6"/>
            </a:solidFill>
          </p:spPr>
          <p:txBody>
            <a:bodyPr/>
            <a:lstStyle/>
            <a:p>
              <a:endParaRPr lang="en-US"/>
            </a:p>
          </p:txBody>
        </p:sp>
        <p:sp>
          <p:nvSpPr>
            <p:cNvPr id="11" name="TextBox 11"/>
            <p:cNvSpPr txBox="1"/>
            <p:nvPr/>
          </p:nvSpPr>
          <p:spPr>
            <a:xfrm>
              <a:off x="0" y="-38100"/>
              <a:ext cx="1333213" cy="197091"/>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rot="-577747">
            <a:off x="15147467" y="681914"/>
            <a:ext cx="5062044" cy="3536331"/>
            <a:chOff x="0" y="0"/>
            <a:chExt cx="1333213" cy="931379"/>
          </a:xfrm>
        </p:grpSpPr>
        <p:sp>
          <p:nvSpPr>
            <p:cNvPr id="13" name="Freeform 13"/>
            <p:cNvSpPr/>
            <p:nvPr/>
          </p:nvSpPr>
          <p:spPr>
            <a:xfrm>
              <a:off x="0" y="0"/>
              <a:ext cx="1333213" cy="931379"/>
            </a:xfrm>
            <a:custGeom>
              <a:avLst/>
              <a:gdLst/>
              <a:ahLst/>
              <a:cxnLst/>
              <a:rect l="l" t="t" r="r" b="b"/>
              <a:pathLst>
                <a:path w="1333213" h="931379">
                  <a:moveTo>
                    <a:pt x="15294" y="0"/>
                  </a:moveTo>
                  <a:lnTo>
                    <a:pt x="1317919" y="0"/>
                  </a:lnTo>
                  <a:cubicBezTo>
                    <a:pt x="1321975" y="0"/>
                    <a:pt x="1325865" y="1611"/>
                    <a:pt x="1328734" y="4480"/>
                  </a:cubicBezTo>
                  <a:cubicBezTo>
                    <a:pt x="1331602" y="7348"/>
                    <a:pt x="1333213" y="11238"/>
                    <a:pt x="1333213" y="15294"/>
                  </a:cubicBezTo>
                  <a:lnTo>
                    <a:pt x="1333213" y="916085"/>
                  </a:lnTo>
                  <a:cubicBezTo>
                    <a:pt x="1333213" y="920142"/>
                    <a:pt x="1331602" y="924032"/>
                    <a:pt x="1328734" y="926900"/>
                  </a:cubicBezTo>
                  <a:cubicBezTo>
                    <a:pt x="1325865" y="929768"/>
                    <a:pt x="1321975" y="931379"/>
                    <a:pt x="1317919" y="931379"/>
                  </a:cubicBezTo>
                  <a:lnTo>
                    <a:pt x="15294" y="931379"/>
                  </a:lnTo>
                  <a:cubicBezTo>
                    <a:pt x="11238" y="931379"/>
                    <a:pt x="7348" y="929768"/>
                    <a:pt x="4480" y="926900"/>
                  </a:cubicBezTo>
                  <a:cubicBezTo>
                    <a:pt x="1611" y="924032"/>
                    <a:pt x="0" y="920142"/>
                    <a:pt x="0" y="916085"/>
                  </a:cubicBezTo>
                  <a:lnTo>
                    <a:pt x="0" y="15294"/>
                  </a:lnTo>
                  <a:cubicBezTo>
                    <a:pt x="0" y="11238"/>
                    <a:pt x="1611" y="7348"/>
                    <a:pt x="4480" y="4480"/>
                  </a:cubicBezTo>
                  <a:cubicBezTo>
                    <a:pt x="7348" y="1611"/>
                    <a:pt x="11238" y="0"/>
                    <a:pt x="15294" y="0"/>
                  </a:cubicBezTo>
                  <a:close/>
                </a:path>
              </a:pathLst>
            </a:custGeom>
            <a:solidFill>
              <a:srgbClr val="F8F3ED"/>
            </a:solidFill>
          </p:spPr>
          <p:txBody>
            <a:bodyPr/>
            <a:lstStyle/>
            <a:p>
              <a:endParaRPr lang="en-US"/>
            </a:p>
          </p:txBody>
        </p:sp>
        <p:sp>
          <p:nvSpPr>
            <p:cNvPr id="14" name="TextBox 14"/>
            <p:cNvSpPr txBox="1"/>
            <p:nvPr/>
          </p:nvSpPr>
          <p:spPr>
            <a:xfrm>
              <a:off x="0" y="-38100"/>
              <a:ext cx="1333213" cy="969479"/>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rot="-596799">
            <a:off x="-2596120" y="8669762"/>
            <a:ext cx="6622704" cy="3896490"/>
          </a:xfrm>
          <a:custGeom>
            <a:avLst/>
            <a:gdLst/>
            <a:ahLst/>
            <a:cxnLst/>
            <a:rect l="l" t="t" r="r" b="b"/>
            <a:pathLst>
              <a:path w="6622704" h="3896490">
                <a:moveTo>
                  <a:pt x="0" y="0"/>
                </a:moveTo>
                <a:lnTo>
                  <a:pt x="6622704" y="0"/>
                </a:lnTo>
                <a:lnTo>
                  <a:pt x="6622704" y="3896490"/>
                </a:lnTo>
                <a:lnTo>
                  <a:pt x="0" y="3896490"/>
                </a:lnTo>
                <a:lnTo>
                  <a:pt x="0" y="0"/>
                </a:lnTo>
                <a:close/>
              </a:path>
            </a:pathLst>
          </a:custGeom>
          <a:blipFill>
            <a:blip r:embed="rId4"/>
            <a:stretch>
              <a:fillRect/>
            </a:stretch>
          </a:blipFill>
        </p:spPr>
        <p:txBody>
          <a:bodyPr/>
          <a:lstStyle/>
          <a:p>
            <a:endParaRPr lang="en-US"/>
          </a:p>
        </p:txBody>
      </p:sp>
      <p:grpSp>
        <p:nvGrpSpPr>
          <p:cNvPr id="16" name="Group 16"/>
          <p:cNvGrpSpPr/>
          <p:nvPr/>
        </p:nvGrpSpPr>
        <p:grpSpPr>
          <a:xfrm rot="-577747">
            <a:off x="-1286473" y="8720319"/>
            <a:ext cx="5062044" cy="3536331"/>
            <a:chOff x="0" y="0"/>
            <a:chExt cx="1333213" cy="931379"/>
          </a:xfrm>
        </p:grpSpPr>
        <p:sp>
          <p:nvSpPr>
            <p:cNvPr id="17" name="Freeform 17"/>
            <p:cNvSpPr/>
            <p:nvPr/>
          </p:nvSpPr>
          <p:spPr>
            <a:xfrm>
              <a:off x="0" y="0"/>
              <a:ext cx="1333213" cy="931379"/>
            </a:xfrm>
            <a:custGeom>
              <a:avLst/>
              <a:gdLst/>
              <a:ahLst/>
              <a:cxnLst/>
              <a:rect l="l" t="t" r="r" b="b"/>
              <a:pathLst>
                <a:path w="1333213" h="931379">
                  <a:moveTo>
                    <a:pt x="15294" y="0"/>
                  </a:moveTo>
                  <a:lnTo>
                    <a:pt x="1317919" y="0"/>
                  </a:lnTo>
                  <a:cubicBezTo>
                    <a:pt x="1321975" y="0"/>
                    <a:pt x="1325865" y="1611"/>
                    <a:pt x="1328734" y="4480"/>
                  </a:cubicBezTo>
                  <a:cubicBezTo>
                    <a:pt x="1331602" y="7348"/>
                    <a:pt x="1333213" y="11238"/>
                    <a:pt x="1333213" y="15294"/>
                  </a:cubicBezTo>
                  <a:lnTo>
                    <a:pt x="1333213" y="916085"/>
                  </a:lnTo>
                  <a:cubicBezTo>
                    <a:pt x="1333213" y="920142"/>
                    <a:pt x="1331602" y="924032"/>
                    <a:pt x="1328734" y="926900"/>
                  </a:cubicBezTo>
                  <a:cubicBezTo>
                    <a:pt x="1325865" y="929768"/>
                    <a:pt x="1321975" y="931379"/>
                    <a:pt x="1317919" y="931379"/>
                  </a:cubicBezTo>
                  <a:lnTo>
                    <a:pt x="15294" y="931379"/>
                  </a:lnTo>
                  <a:cubicBezTo>
                    <a:pt x="11238" y="931379"/>
                    <a:pt x="7348" y="929768"/>
                    <a:pt x="4480" y="926900"/>
                  </a:cubicBezTo>
                  <a:cubicBezTo>
                    <a:pt x="1611" y="924032"/>
                    <a:pt x="0" y="920142"/>
                    <a:pt x="0" y="916085"/>
                  </a:cubicBezTo>
                  <a:lnTo>
                    <a:pt x="0" y="15294"/>
                  </a:lnTo>
                  <a:cubicBezTo>
                    <a:pt x="0" y="11238"/>
                    <a:pt x="1611" y="7348"/>
                    <a:pt x="4480" y="4480"/>
                  </a:cubicBezTo>
                  <a:cubicBezTo>
                    <a:pt x="7348" y="1611"/>
                    <a:pt x="11238" y="0"/>
                    <a:pt x="15294" y="0"/>
                  </a:cubicBezTo>
                  <a:close/>
                </a:path>
              </a:pathLst>
            </a:custGeom>
            <a:solidFill>
              <a:srgbClr val="F8F3ED"/>
            </a:solidFill>
          </p:spPr>
          <p:txBody>
            <a:bodyPr/>
            <a:lstStyle/>
            <a:p>
              <a:endParaRPr lang="en-US"/>
            </a:p>
          </p:txBody>
        </p:sp>
        <p:sp>
          <p:nvSpPr>
            <p:cNvPr id="18" name="TextBox 18"/>
            <p:cNvSpPr txBox="1"/>
            <p:nvPr/>
          </p:nvSpPr>
          <p:spPr>
            <a:xfrm>
              <a:off x="0" y="-38100"/>
              <a:ext cx="1333213" cy="969479"/>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p:cNvSpPr/>
          <p:nvPr/>
        </p:nvSpPr>
        <p:spPr>
          <a:xfrm rot="-596799">
            <a:off x="-3308549" y="4321770"/>
            <a:ext cx="6622704" cy="3896490"/>
          </a:xfrm>
          <a:custGeom>
            <a:avLst/>
            <a:gdLst/>
            <a:ahLst/>
            <a:cxnLst/>
            <a:rect l="l" t="t" r="r" b="b"/>
            <a:pathLst>
              <a:path w="6622704" h="3896490">
                <a:moveTo>
                  <a:pt x="0" y="0"/>
                </a:moveTo>
                <a:lnTo>
                  <a:pt x="6622703" y="0"/>
                </a:lnTo>
                <a:lnTo>
                  <a:pt x="6622703" y="3896490"/>
                </a:lnTo>
                <a:lnTo>
                  <a:pt x="0" y="3896490"/>
                </a:lnTo>
                <a:lnTo>
                  <a:pt x="0" y="0"/>
                </a:lnTo>
                <a:close/>
              </a:path>
            </a:pathLst>
          </a:custGeom>
          <a:blipFill>
            <a:blip r:embed="rId4"/>
            <a:stretch>
              <a:fillRect/>
            </a:stretch>
          </a:blipFill>
        </p:spPr>
        <p:txBody>
          <a:bodyPr/>
          <a:lstStyle/>
          <a:p>
            <a:endParaRPr lang="en-US"/>
          </a:p>
        </p:txBody>
      </p:sp>
      <p:grpSp>
        <p:nvGrpSpPr>
          <p:cNvPr id="20" name="Group 20"/>
          <p:cNvGrpSpPr/>
          <p:nvPr/>
        </p:nvGrpSpPr>
        <p:grpSpPr>
          <a:xfrm rot="-577747">
            <a:off x="-2002207" y="4339457"/>
            <a:ext cx="5062044" cy="3536331"/>
            <a:chOff x="0" y="0"/>
            <a:chExt cx="1333213" cy="931379"/>
          </a:xfrm>
        </p:grpSpPr>
        <p:sp>
          <p:nvSpPr>
            <p:cNvPr id="21" name="Freeform 21"/>
            <p:cNvSpPr/>
            <p:nvPr/>
          </p:nvSpPr>
          <p:spPr>
            <a:xfrm>
              <a:off x="0" y="0"/>
              <a:ext cx="1333213" cy="931379"/>
            </a:xfrm>
            <a:custGeom>
              <a:avLst/>
              <a:gdLst/>
              <a:ahLst/>
              <a:cxnLst/>
              <a:rect l="l" t="t" r="r" b="b"/>
              <a:pathLst>
                <a:path w="1333213" h="931379">
                  <a:moveTo>
                    <a:pt x="15294" y="0"/>
                  </a:moveTo>
                  <a:lnTo>
                    <a:pt x="1317919" y="0"/>
                  </a:lnTo>
                  <a:cubicBezTo>
                    <a:pt x="1321975" y="0"/>
                    <a:pt x="1325865" y="1611"/>
                    <a:pt x="1328734" y="4480"/>
                  </a:cubicBezTo>
                  <a:cubicBezTo>
                    <a:pt x="1331602" y="7348"/>
                    <a:pt x="1333213" y="11238"/>
                    <a:pt x="1333213" y="15294"/>
                  </a:cubicBezTo>
                  <a:lnTo>
                    <a:pt x="1333213" y="916085"/>
                  </a:lnTo>
                  <a:cubicBezTo>
                    <a:pt x="1333213" y="920142"/>
                    <a:pt x="1331602" y="924032"/>
                    <a:pt x="1328734" y="926900"/>
                  </a:cubicBezTo>
                  <a:cubicBezTo>
                    <a:pt x="1325865" y="929768"/>
                    <a:pt x="1321975" y="931379"/>
                    <a:pt x="1317919" y="931379"/>
                  </a:cubicBezTo>
                  <a:lnTo>
                    <a:pt x="15294" y="931379"/>
                  </a:lnTo>
                  <a:cubicBezTo>
                    <a:pt x="11238" y="931379"/>
                    <a:pt x="7348" y="929768"/>
                    <a:pt x="4480" y="926900"/>
                  </a:cubicBezTo>
                  <a:cubicBezTo>
                    <a:pt x="1611" y="924032"/>
                    <a:pt x="0" y="920142"/>
                    <a:pt x="0" y="916085"/>
                  </a:cubicBezTo>
                  <a:lnTo>
                    <a:pt x="0" y="15294"/>
                  </a:lnTo>
                  <a:cubicBezTo>
                    <a:pt x="0" y="11238"/>
                    <a:pt x="1611" y="7348"/>
                    <a:pt x="4480" y="4480"/>
                  </a:cubicBezTo>
                  <a:cubicBezTo>
                    <a:pt x="7348" y="1611"/>
                    <a:pt x="11238" y="0"/>
                    <a:pt x="15294" y="0"/>
                  </a:cubicBezTo>
                  <a:close/>
                </a:path>
              </a:pathLst>
            </a:custGeom>
            <a:solidFill>
              <a:srgbClr val="F8F3ED"/>
            </a:solidFill>
          </p:spPr>
          <p:txBody>
            <a:bodyPr/>
            <a:lstStyle/>
            <a:p>
              <a:endParaRPr lang="en-US"/>
            </a:p>
          </p:txBody>
        </p:sp>
        <p:sp>
          <p:nvSpPr>
            <p:cNvPr id="22" name="TextBox 22"/>
            <p:cNvSpPr txBox="1"/>
            <p:nvPr/>
          </p:nvSpPr>
          <p:spPr>
            <a:xfrm>
              <a:off x="0" y="-38100"/>
              <a:ext cx="1333213" cy="969479"/>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rot="-577747">
            <a:off x="2085632" y="3995145"/>
            <a:ext cx="945204" cy="3536331"/>
            <a:chOff x="0" y="0"/>
            <a:chExt cx="248943" cy="931379"/>
          </a:xfrm>
        </p:grpSpPr>
        <p:sp>
          <p:nvSpPr>
            <p:cNvPr id="24" name="Freeform 24"/>
            <p:cNvSpPr/>
            <p:nvPr/>
          </p:nvSpPr>
          <p:spPr>
            <a:xfrm>
              <a:off x="0" y="0"/>
              <a:ext cx="248943" cy="931379"/>
            </a:xfrm>
            <a:custGeom>
              <a:avLst/>
              <a:gdLst/>
              <a:ahLst/>
              <a:cxnLst/>
              <a:rect l="l" t="t" r="r" b="b"/>
              <a:pathLst>
                <a:path w="248943" h="931379">
                  <a:moveTo>
                    <a:pt x="81907" y="0"/>
                  </a:moveTo>
                  <a:lnTo>
                    <a:pt x="167035" y="0"/>
                  </a:lnTo>
                  <a:cubicBezTo>
                    <a:pt x="188759" y="0"/>
                    <a:pt x="209592" y="8630"/>
                    <a:pt x="224953" y="23990"/>
                  </a:cubicBezTo>
                  <a:cubicBezTo>
                    <a:pt x="240313" y="39351"/>
                    <a:pt x="248943" y="60184"/>
                    <a:pt x="248943" y="81907"/>
                  </a:cubicBezTo>
                  <a:lnTo>
                    <a:pt x="248943" y="849472"/>
                  </a:lnTo>
                  <a:cubicBezTo>
                    <a:pt x="248943" y="871195"/>
                    <a:pt x="240313" y="892029"/>
                    <a:pt x="224953" y="907389"/>
                  </a:cubicBezTo>
                  <a:cubicBezTo>
                    <a:pt x="209592" y="922750"/>
                    <a:pt x="188759" y="931379"/>
                    <a:pt x="167035" y="931379"/>
                  </a:cubicBezTo>
                  <a:lnTo>
                    <a:pt x="81907" y="931379"/>
                  </a:lnTo>
                  <a:cubicBezTo>
                    <a:pt x="60184" y="931379"/>
                    <a:pt x="39351" y="922750"/>
                    <a:pt x="23990" y="907389"/>
                  </a:cubicBezTo>
                  <a:cubicBezTo>
                    <a:pt x="8630" y="892029"/>
                    <a:pt x="0" y="871195"/>
                    <a:pt x="0" y="849472"/>
                  </a:cubicBezTo>
                  <a:lnTo>
                    <a:pt x="0" y="81907"/>
                  </a:lnTo>
                  <a:cubicBezTo>
                    <a:pt x="0" y="60184"/>
                    <a:pt x="8630" y="39351"/>
                    <a:pt x="23990" y="23990"/>
                  </a:cubicBezTo>
                  <a:cubicBezTo>
                    <a:pt x="39351" y="8630"/>
                    <a:pt x="60184" y="0"/>
                    <a:pt x="81907" y="0"/>
                  </a:cubicBezTo>
                  <a:close/>
                </a:path>
              </a:pathLst>
            </a:custGeom>
            <a:solidFill>
              <a:srgbClr val="D8DCA6"/>
            </a:solidFill>
          </p:spPr>
          <p:txBody>
            <a:bodyPr/>
            <a:lstStyle/>
            <a:p>
              <a:endParaRPr lang="en-US"/>
            </a:p>
          </p:txBody>
        </p:sp>
        <p:sp>
          <p:nvSpPr>
            <p:cNvPr id="25" name="TextBox 25"/>
            <p:cNvSpPr txBox="1"/>
            <p:nvPr/>
          </p:nvSpPr>
          <p:spPr>
            <a:xfrm>
              <a:off x="0" y="-38100"/>
              <a:ext cx="248943" cy="969479"/>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rot="-577747">
            <a:off x="-472602" y="8931281"/>
            <a:ext cx="945204" cy="3536331"/>
            <a:chOff x="0" y="0"/>
            <a:chExt cx="248943" cy="931379"/>
          </a:xfrm>
        </p:grpSpPr>
        <p:sp>
          <p:nvSpPr>
            <p:cNvPr id="27" name="Freeform 27"/>
            <p:cNvSpPr/>
            <p:nvPr/>
          </p:nvSpPr>
          <p:spPr>
            <a:xfrm>
              <a:off x="0" y="0"/>
              <a:ext cx="248943" cy="931379"/>
            </a:xfrm>
            <a:custGeom>
              <a:avLst/>
              <a:gdLst/>
              <a:ahLst/>
              <a:cxnLst/>
              <a:rect l="l" t="t" r="r" b="b"/>
              <a:pathLst>
                <a:path w="248943" h="931379">
                  <a:moveTo>
                    <a:pt x="81907" y="0"/>
                  </a:moveTo>
                  <a:lnTo>
                    <a:pt x="167035" y="0"/>
                  </a:lnTo>
                  <a:cubicBezTo>
                    <a:pt x="188759" y="0"/>
                    <a:pt x="209592" y="8630"/>
                    <a:pt x="224953" y="23990"/>
                  </a:cubicBezTo>
                  <a:cubicBezTo>
                    <a:pt x="240313" y="39351"/>
                    <a:pt x="248943" y="60184"/>
                    <a:pt x="248943" y="81907"/>
                  </a:cubicBezTo>
                  <a:lnTo>
                    <a:pt x="248943" y="849472"/>
                  </a:lnTo>
                  <a:cubicBezTo>
                    <a:pt x="248943" y="871195"/>
                    <a:pt x="240313" y="892029"/>
                    <a:pt x="224953" y="907389"/>
                  </a:cubicBezTo>
                  <a:cubicBezTo>
                    <a:pt x="209592" y="922750"/>
                    <a:pt x="188759" y="931379"/>
                    <a:pt x="167035" y="931379"/>
                  </a:cubicBezTo>
                  <a:lnTo>
                    <a:pt x="81907" y="931379"/>
                  </a:lnTo>
                  <a:cubicBezTo>
                    <a:pt x="60184" y="931379"/>
                    <a:pt x="39351" y="922750"/>
                    <a:pt x="23990" y="907389"/>
                  </a:cubicBezTo>
                  <a:cubicBezTo>
                    <a:pt x="8630" y="892029"/>
                    <a:pt x="0" y="871195"/>
                    <a:pt x="0" y="849472"/>
                  </a:cubicBezTo>
                  <a:lnTo>
                    <a:pt x="0" y="81907"/>
                  </a:lnTo>
                  <a:cubicBezTo>
                    <a:pt x="0" y="60184"/>
                    <a:pt x="8630" y="39351"/>
                    <a:pt x="23990" y="23990"/>
                  </a:cubicBezTo>
                  <a:cubicBezTo>
                    <a:pt x="39351" y="8630"/>
                    <a:pt x="60184" y="0"/>
                    <a:pt x="81907" y="0"/>
                  </a:cubicBezTo>
                  <a:close/>
                </a:path>
              </a:pathLst>
            </a:custGeom>
            <a:solidFill>
              <a:srgbClr val="D8DCA6"/>
            </a:solidFill>
          </p:spPr>
          <p:txBody>
            <a:bodyPr/>
            <a:lstStyle/>
            <a:p>
              <a:endParaRPr lang="en-US"/>
            </a:p>
          </p:txBody>
        </p:sp>
        <p:sp>
          <p:nvSpPr>
            <p:cNvPr id="28" name="TextBox 28"/>
            <p:cNvSpPr txBox="1"/>
            <p:nvPr/>
          </p:nvSpPr>
          <p:spPr>
            <a:xfrm>
              <a:off x="0" y="-38100"/>
              <a:ext cx="248943" cy="969479"/>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2870483" y="-2385084"/>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0" name="Freeform 30"/>
          <p:cNvSpPr/>
          <p:nvPr/>
        </p:nvSpPr>
        <p:spPr>
          <a:xfrm>
            <a:off x="11213113" y="788280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1" name="Freeform 31"/>
          <p:cNvSpPr/>
          <p:nvPr/>
        </p:nvSpPr>
        <p:spPr>
          <a:xfrm rot="-575343">
            <a:off x="1387755" y="9016268"/>
            <a:ext cx="1532051" cy="1847869"/>
          </a:xfrm>
          <a:custGeom>
            <a:avLst/>
            <a:gdLst/>
            <a:ahLst/>
            <a:cxnLst/>
            <a:rect l="l" t="t" r="r" b="b"/>
            <a:pathLst>
              <a:path w="1532051" h="1847869">
                <a:moveTo>
                  <a:pt x="0" y="0"/>
                </a:moveTo>
                <a:lnTo>
                  <a:pt x="1532051" y="0"/>
                </a:lnTo>
                <a:lnTo>
                  <a:pt x="1532051" y="1847869"/>
                </a:lnTo>
                <a:lnTo>
                  <a:pt x="0" y="18478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2" name="Freeform 32"/>
          <p:cNvSpPr/>
          <p:nvPr/>
        </p:nvSpPr>
        <p:spPr>
          <a:xfrm rot="-594577">
            <a:off x="16482659" y="6391188"/>
            <a:ext cx="1725499" cy="2072105"/>
          </a:xfrm>
          <a:custGeom>
            <a:avLst/>
            <a:gdLst/>
            <a:ahLst/>
            <a:cxnLst/>
            <a:rect l="l" t="t" r="r" b="b"/>
            <a:pathLst>
              <a:path w="1725499" h="2072105">
                <a:moveTo>
                  <a:pt x="0" y="0"/>
                </a:moveTo>
                <a:lnTo>
                  <a:pt x="1725499" y="0"/>
                </a:lnTo>
                <a:lnTo>
                  <a:pt x="1725499" y="2072105"/>
                </a:lnTo>
                <a:lnTo>
                  <a:pt x="0" y="207210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3" name="Freeform 33"/>
          <p:cNvSpPr/>
          <p:nvPr/>
        </p:nvSpPr>
        <p:spPr>
          <a:xfrm rot="-587736">
            <a:off x="15990606" y="1645372"/>
            <a:ext cx="2122833" cy="2130580"/>
          </a:xfrm>
          <a:custGeom>
            <a:avLst/>
            <a:gdLst/>
            <a:ahLst/>
            <a:cxnLst/>
            <a:rect l="l" t="t" r="r" b="b"/>
            <a:pathLst>
              <a:path w="2122833" h="2130580">
                <a:moveTo>
                  <a:pt x="0" y="0"/>
                </a:moveTo>
                <a:lnTo>
                  <a:pt x="2122833" y="0"/>
                </a:lnTo>
                <a:lnTo>
                  <a:pt x="2122833" y="2130581"/>
                </a:lnTo>
                <a:lnTo>
                  <a:pt x="0" y="213058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34" name="Freeform 34"/>
          <p:cNvSpPr/>
          <p:nvPr/>
        </p:nvSpPr>
        <p:spPr>
          <a:xfrm rot="-559738">
            <a:off x="-428731" y="5071976"/>
            <a:ext cx="1988721" cy="2140502"/>
          </a:xfrm>
          <a:custGeom>
            <a:avLst/>
            <a:gdLst/>
            <a:ahLst/>
            <a:cxnLst/>
            <a:rect l="l" t="t" r="r" b="b"/>
            <a:pathLst>
              <a:path w="1988721" h="2140502">
                <a:moveTo>
                  <a:pt x="0" y="0"/>
                </a:moveTo>
                <a:lnTo>
                  <a:pt x="1988721" y="0"/>
                </a:lnTo>
                <a:lnTo>
                  <a:pt x="1988721" y="2140502"/>
                </a:lnTo>
                <a:lnTo>
                  <a:pt x="0" y="214050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35" name="TextBox 35"/>
          <p:cNvSpPr txBox="1"/>
          <p:nvPr/>
        </p:nvSpPr>
        <p:spPr>
          <a:xfrm>
            <a:off x="4927883" y="2253591"/>
            <a:ext cx="8432234" cy="2790826"/>
          </a:xfrm>
          <a:prstGeom prst="rect">
            <a:avLst/>
          </a:prstGeom>
        </p:spPr>
        <p:txBody>
          <a:bodyPr lIns="0" tIns="0" rIns="0" bIns="0" rtlCol="0" anchor="t">
            <a:spAutoFit/>
          </a:bodyPr>
          <a:lstStyle/>
          <a:p>
            <a:pPr algn="ctr">
              <a:lnSpc>
                <a:spcPts val="20000"/>
              </a:lnSpc>
            </a:pPr>
            <a:r>
              <a:rPr lang="en-US" sz="20000" spc="400" dirty="0">
                <a:solidFill>
                  <a:srgbClr val="F8F3ED"/>
                </a:solidFill>
                <a:latin typeface="Sugo Classic Bold"/>
              </a:rPr>
              <a:t>BÁO CÁO</a:t>
            </a:r>
          </a:p>
        </p:txBody>
      </p:sp>
      <p:sp>
        <p:nvSpPr>
          <p:cNvPr id="36" name="TextBox 36"/>
          <p:cNvSpPr txBox="1"/>
          <p:nvPr/>
        </p:nvSpPr>
        <p:spPr>
          <a:xfrm>
            <a:off x="3400635" y="4843973"/>
            <a:ext cx="11486731" cy="2592056"/>
          </a:xfrm>
          <a:prstGeom prst="rect">
            <a:avLst/>
          </a:prstGeom>
        </p:spPr>
        <p:txBody>
          <a:bodyPr lIns="0" tIns="0" rIns="0" bIns="0" rtlCol="0" anchor="t">
            <a:spAutoFit/>
          </a:bodyPr>
          <a:lstStyle/>
          <a:p>
            <a:pPr algn="ctr">
              <a:lnSpc>
                <a:spcPts val="20000"/>
              </a:lnSpc>
            </a:pPr>
            <a:r>
              <a:rPr lang="en-US" sz="20000" spc="400" dirty="0">
                <a:solidFill>
                  <a:srgbClr val="F8F3ED"/>
                </a:solidFill>
                <a:latin typeface="Source Sans Pro Black" panose="020B0803030403020204" pitchFamily="34" charset="0"/>
                <a:ea typeface="Source Sans Pro Black" panose="020B0803030403020204" pitchFamily="34" charset="0"/>
              </a:rPr>
              <a:t>ĐỒ ÁN</a:t>
            </a:r>
          </a:p>
        </p:txBody>
      </p:sp>
      <p:sp>
        <p:nvSpPr>
          <p:cNvPr id="37" name="TextBox 37"/>
          <p:cNvSpPr txBox="1"/>
          <p:nvPr/>
        </p:nvSpPr>
        <p:spPr>
          <a:xfrm>
            <a:off x="5643964" y="7568271"/>
            <a:ext cx="7000072" cy="518347"/>
          </a:xfrm>
          <a:prstGeom prst="rect">
            <a:avLst/>
          </a:prstGeom>
        </p:spPr>
        <p:txBody>
          <a:bodyPr lIns="0" tIns="0" rIns="0" bIns="0" rtlCol="0" anchor="t">
            <a:spAutoFit/>
          </a:bodyPr>
          <a:lstStyle/>
          <a:p>
            <a:pPr algn="ctr">
              <a:lnSpc>
                <a:spcPts val="3999"/>
              </a:lnSpc>
            </a:pPr>
            <a:r>
              <a:rPr lang="en-US" sz="3999" spc="79" dirty="0">
                <a:solidFill>
                  <a:schemeClr val="bg1"/>
                </a:solidFill>
                <a:latin typeface="+mj-lt"/>
                <a:ea typeface="Source Sans Pro" panose="020B0503030403020204" pitchFamily="34" charset="0"/>
              </a:rPr>
              <a:t>TEAM 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4A8B3"/>
        </a:solidFill>
        <a:effectLst/>
      </p:bgPr>
    </p:bg>
    <p:spTree>
      <p:nvGrpSpPr>
        <p:cNvPr id="1" name=""/>
        <p:cNvGrpSpPr/>
        <p:nvPr/>
      </p:nvGrpSpPr>
      <p:grpSpPr>
        <a:xfrm>
          <a:off x="0" y="0"/>
          <a:ext cx="0" cy="0"/>
          <a:chOff x="0" y="0"/>
          <a:chExt cx="0" cy="0"/>
        </a:xfrm>
      </p:grpSpPr>
      <p:sp>
        <p:nvSpPr>
          <p:cNvPr id="2" name="Freeform 2"/>
          <p:cNvSpPr/>
          <p:nvPr/>
        </p:nvSpPr>
        <p:spPr>
          <a:xfrm rot="-285484">
            <a:off x="-8434371" y="-806086"/>
            <a:ext cx="10320250" cy="10320250"/>
          </a:xfrm>
          <a:custGeom>
            <a:avLst/>
            <a:gdLst/>
            <a:ahLst/>
            <a:cxnLst/>
            <a:rect l="l" t="t" r="r" b="b"/>
            <a:pathLst>
              <a:path w="10320250" h="10320250">
                <a:moveTo>
                  <a:pt x="0" y="0"/>
                </a:moveTo>
                <a:lnTo>
                  <a:pt x="10320250" y="0"/>
                </a:lnTo>
                <a:lnTo>
                  <a:pt x="10320250" y="10320250"/>
                </a:lnTo>
                <a:lnTo>
                  <a:pt x="0" y="103202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rot="-577747">
            <a:off x="-472602" y="8931281"/>
            <a:ext cx="945204" cy="3536331"/>
            <a:chOff x="0" y="0"/>
            <a:chExt cx="248943" cy="931379"/>
          </a:xfrm>
        </p:grpSpPr>
        <p:sp>
          <p:nvSpPr>
            <p:cNvPr id="4" name="Freeform 4"/>
            <p:cNvSpPr/>
            <p:nvPr/>
          </p:nvSpPr>
          <p:spPr>
            <a:xfrm>
              <a:off x="0" y="0"/>
              <a:ext cx="248943" cy="931379"/>
            </a:xfrm>
            <a:custGeom>
              <a:avLst/>
              <a:gdLst/>
              <a:ahLst/>
              <a:cxnLst/>
              <a:rect l="l" t="t" r="r" b="b"/>
              <a:pathLst>
                <a:path w="248943" h="931379">
                  <a:moveTo>
                    <a:pt x="81907" y="0"/>
                  </a:moveTo>
                  <a:lnTo>
                    <a:pt x="167035" y="0"/>
                  </a:lnTo>
                  <a:cubicBezTo>
                    <a:pt x="188759" y="0"/>
                    <a:pt x="209592" y="8630"/>
                    <a:pt x="224953" y="23990"/>
                  </a:cubicBezTo>
                  <a:cubicBezTo>
                    <a:pt x="240313" y="39351"/>
                    <a:pt x="248943" y="60184"/>
                    <a:pt x="248943" y="81907"/>
                  </a:cubicBezTo>
                  <a:lnTo>
                    <a:pt x="248943" y="849472"/>
                  </a:lnTo>
                  <a:cubicBezTo>
                    <a:pt x="248943" y="871195"/>
                    <a:pt x="240313" y="892029"/>
                    <a:pt x="224953" y="907389"/>
                  </a:cubicBezTo>
                  <a:cubicBezTo>
                    <a:pt x="209592" y="922750"/>
                    <a:pt x="188759" y="931379"/>
                    <a:pt x="167035" y="931379"/>
                  </a:cubicBezTo>
                  <a:lnTo>
                    <a:pt x="81907" y="931379"/>
                  </a:lnTo>
                  <a:cubicBezTo>
                    <a:pt x="60184" y="931379"/>
                    <a:pt x="39351" y="922750"/>
                    <a:pt x="23990" y="907389"/>
                  </a:cubicBezTo>
                  <a:cubicBezTo>
                    <a:pt x="8630" y="892029"/>
                    <a:pt x="0" y="871195"/>
                    <a:pt x="0" y="849472"/>
                  </a:cubicBezTo>
                  <a:lnTo>
                    <a:pt x="0" y="81907"/>
                  </a:lnTo>
                  <a:cubicBezTo>
                    <a:pt x="0" y="60184"/>
                    <a:pt x="8630" y="39351"/>
                    <a:pt x="23990" y="23990"/>
                  </a:cubicBezTo>
                  <a:cubicBezTo>
                    <a:pt x="39351" y="8630"/>
                    <a:pt x="60184" y="0"/>
                    <a:pt x="81907" y="0"/>
                  </a:cubicBezTo>
                  <a:close/>
                </a:path>
              </a:pathLst>
            </a:custGeom>
            <a:solidFill>
              <a:srgbClr val="D8DCA6"/>
            </a:solidFill>
          </p:spPr>
          <p:txBody>
            <a:bodyPr/>
            <a:lstStyle/>
            <a:p>
              <a:endParaRPr lang="en-US"/>
            </a:p>
          </p:txBody>
        </p:sp>
        <p:sp>
          <p:nvSpPr>
            <p:cNvPr id="5" name="TextBox 5"/>
            <p:cNvSpPr txBox="1"/>
            <p:nvPr/>
          </p:nvSpPr>
          <p:spPr>
            <a:xfrm>
              <a:off x="0" y="-38100"/>
              <a:ext cx="248943" cy="969479"/>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549723">
            <a:off x="15932759" y="-167398"/>
            <a:ext cx="10320250" cy="10320250"/>
          </a:xfrm>
          <a:custGeom>
            <a:avLst/>
            <a:gdLst/>
            <a:ahLst/>
            <a:cxnLst/>
            <a:rect l="l" t="t" r="r" b="b"/>
            <a:pathLst>
              <a:path w="10320250" h="10320250">
                <a:moveTo>
                  <a:pt x="0" y="0"/>
                </a:moveTo>
                <a:lnTo>
                  <a:pt x="10320250" y="0"/>
                </a:lnTo>
                <a:lnTo>
                  <a:pt x="10320250" y="10320250"/>
                </a:lnTo>
                <a:lnTo>
                  <a:pt x="0" y="103202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2255934" y="-302144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9858205" y="856060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596799" flipH="1">
            <a:off x="14451146" y="-1398535"/>
            <a:ext cx="7673707" cy="4514852"/>
          </a:xfrm>
          <a:custGeom>
            <a:avLst/>
            <a:gdLst/>
            <a:ahLst/>
            <a:cxnLst/>
            <a:rect l="l" t="t" r="r" b="b"/>
            <a:pathLst>
              <a:path w="7673707" h="4514852">
                <a:moveTo>
                  <a:pt x="7673708" y="0"/>
                </a:moveTo>
                <a:lnTo>
                  <a:pt x="0" y="0"/>
                </a:lnTo>
                <a:lnTo>
                  <a:pt x="0" y="4514852"/>
                </a:lnTo>
                <a:lnTo>
                  <a:pt x="7673708" y="4514852"/>
                </a:lnTo>
                <a:lnTo>
                  <a:pt x="7673708" y="0"/>
                </a:lnTo>
                <a:close/>
              </a:path>
            </a:pathLst>
          </a:custGeom>
          <a:blipFill>
            <a:blip r:embed="rId8"/>
            <a:stretch>
              <a:fillRect/>
            </a:stretch>
          </a:blipFill>
        </p:spPr>
        <p:txBody>
          <a:bodyPr/>
          <a:lstStyle/>
          <a:p>
            <a:endParaRPr lang="en-US"/>
          </a:p>
        </p:txBody>
      </p:sp>
      <p:grpSp>
        <p:nvGrpSpPr>
          <p:cNvPr id="10" name="Group 10"/>
          <p:cNvGrpSpPr/>
          <p:nvPr/>
        </p:nvGrpSpPr>
        <p:grpSpPr>
          <a:xfrm rot="-577747">
            <a:off x="15023718" y="2393479"/>
            <a:ext cx="5062044" cy="603669"/>
            <a:chOff x="0" y="0"/>
            <a:chExt cx="1333213" cy="158991"/>
          </a:xfrm>
        </p:grpSpPr>
        <p:sp>
          <p:nvSpPr>
            <p:cNvPr id="11" name="Freeform 11"/>
            <p:cNvSpPr/>
            <p:nvPr/>
          </p:nvSpPr>
          <p:spPr>
            <a:xfrm>
              <a:off x="0" y="0"/>
              <a:ext cx="1333213" cy="158991"/>
            </a:xfrm>
            <a:custGeom>
              <a:avLst/>
              <a:gdLst/>
              <a:ahLst/>
              <a:cxnLst/>
              <a:rect l="l" t="t" r="r" b="b"/>
              <a:pathLst>
                <a:path w="1333213" h="158991">
                  <a:moveTo>
                    <a:pt x="15294" y="0"/>
                  </a:moveTo>
                  <a:lnTo>
                    <a:pt x="1317919" y="0"/>
                  </a:lnTo>
                  <a:cubicBezTo>
                    <a:pt x="1321975" y="0"/>
                    <a:pt x="1325865" y="1611"/>
                    <a:pt x="1328734" y="4480"/>
                  </a:cubicBezTo>
                  <a:cubicBezTo>
                    <a:pt x="1331602" y="7348"/>
                    <a:pt x="1333213" y="11238"/>
                    <a:pt x="1333213" y="15294"/>
                  </a:cubicBezTo>
                  <a:lnTo>
                    <a:pt x="1333213" y="143697"/>
                  </a:lnTo>
                  <a:cubicBezTo>
                    <a:pt x="1333213" y="147753"/>
                    <a:pt x="1331602" y="151643"/>
                    <a:pt x="1328734" y="154511"/>
                  </a:cubicBezTo>
                  <a:cubicBezTo>
                    <a:pt x="1325865" y="157380"/>
                    <a:pt x="1321975" y="158991"/>
                    <a:pt x="1317919" y="158991"/>
                  </a:cubicBezTo>
                  <a:lnTo>
                    <a:pt x="15294" y="158991"/>
                  </a:lnTo>
                  <a:cubicBezTo>
                    <a:pt x="11238" y="158991"/>
                    <a:pt x="7348" y="157380"/>
                    <a:pt x="4480" y="154511"/>
                  </a:cubicBezTo>
                  <a:cubicBezTo>
                    <a:pt x="1611" y="151643"/>
                    <a:pt x="0" y="147753"/>
                    <a:pt x="0" y="143697"/>
                  </a:cubicBezTo>
                  <a:lnTo>
                    <a:pt x="0" y="15294"/>
                  </a:lnTo>
                  <a:cubicBezTo>
                    <a:pt x="0" y="11238"/>
                    <a:pt x="1611" y="7348"/>
                    <a:pt x="4480" y="4480"/>
                  </a:cubicBezTo>
                  <a:cubicBezTo>
                    <a:pt x="7348" y="1611"/>
                    <a:pt x="11238" y="0"/>
                    <a:pt x="15294" y="0"/>
                  </a:cubicBezTo>
                  <a:close/>
                </a:path>
              </a:pathLst>
            </a:custGeom>
            <a:solidFill>
              <a:srgbClr val="D8DCA6"/>
            </a:solidFill>
          </p:spPr>
          <p:txBody>
            <a:bodyPr/>
            <a:lstStyle/>
            <a:p>
              <a:endParaRPr lang="en-US"/>
            </a:p>
          </p:txBody>
        </p:sp>
        <p:sp>
          <p:nvSpPr>
            <p:cNvPr id="12" name="TextBox 12"/>
            <p:cNvSpPr txBox="1"/>
            <p:nvPr/>
          </p:nvSpPr>
          <p:spPr>
            <a:xfrm>
              <a:off x="0" y="-38100"/>
              <a:ext cx="1333213" cy="197091"/>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rot="-577747">
            <a:off x="14688055" y="-1026276"/>
            <a:ext cx="5062044" cy="3536331"/>
            <a:chOff x="0" y="0"/>
            <a:chExt cx="1333213" cy="931379"/>
          </a:xfrm>
        </p:grpSpPr>
        <p:sp>
          <p:nvSpPr>
            <p:cNvPr id="14" name="Freeform 14"/>
            <p:cNvSpPr/>
            <p:nvPr/>
          </p:nvSpPr>
          <p:spPr>
            <a:xfrm>
              <a:off x="0" y="0"/>
              <a:ext cx="1333213" cy="931379"/>
            </a:xfrm>
            <a:custGeom>
              <a:avLst/>
              <a:gdLst/>
              <a:ahLst/>
              <a:cxnLst/>
              <a:rect l="l" t="t" r="r" b="b"/>
              <a:pathLst>
                <a:path w="1333213" h="931379">
                  <a:moveTo>
                    <a:pt x="15294" y="0"/>
                  </a:moveTo>
                  <a:lnTo>
                    <a:pt x="1317919" y="0"/>
                  </a:lnTo>
                  <a:cubicBezTo>
                    <a:pt x="1321975" y="0"/>
                    <a:pt x="1325865" y="1611"/>
                    <a:pt x="1328734" y="4480"/>
                  </a:cubicBezTo>
                  <a:cubicBezTo>
                    <a:pt x="1331602" y="7348"/>
                    <a:pt x="1333213" y="11238"/>
                    <a:pt x="1333213" y="15294"/>
                  </a:cubicBezTo>
                  <a:lnTo>
                    <a:pt x="1333213" y="916085"/>
                  </a:lnTo>
                  <a:cubicBezTo>
                    <a:pt x="1333213" y="920142"/>
                    <a:pt x="1331602" y="924032"/>
                    <a:pt x="1328734" y="926900"/>
                  </a:cubicBezTo>
                  <a:cubicBezTo>
                    <a:pt x="1325865" y="929768"/>
                    <a:pt x="1321975" y="931379"/>
                    <a:pt x="1317919" y="931379"/>
                  </a:cubicBezTo>
                  <a:lnTo>
                    <a:pt x="15294" y="931379"/>
                  </a:lnTo>
                  <a:cubicBezTo>
                    <a:pt x="11238" y="931379"/>
                    <a:pt x="7348" y="929768"/>
                    <a:pt x="4480" y="926900"/>
                  </a:cubicBezTo>
                  <a:cubicBezTo>
                    <a:pt x="1611" y="924032"/>
                    <a:pt x="0" y="920142"/>
                    <a:pt x="0" y="916085"/>
                  </a:cubicBezTo>
                  <a:lnTo>
                    <a:pt x="0" y="15294"/>
                  </a:lnTo>
                  <a:cubicBezTo>
                    <a:pt x="0" y="11238"/>
                    <a:pt x="1611" y="7348"/>
                    <a:pt x="4480" y="4480"/>
                  </a:cubicBezTo>
                  <a:cubicBezTo>
                    <a:pt x="7348" y="1611"/>
                    <a:pt x="11238" y="0"/>
                    <a:pt x="15294" y="0"/>
                  </a:cubicBezTo>
                  <a:close/>
                </a:path>
              </a:pathLst>
            </a:custGeom>
            <a:solidFill>
              <a:srgbClr val="F8F3ED"/>
            </a:solidFill>
          </p:spPr>
          <p:txBody>
            <a:bodyPr/>
            <a:lstStyle/>
            <a:p>
              <a:endParaRPr lang="en-US"/>
            </a:p>
          </p:txBody>
        </p:sp>
        <p:sp>
          <p:nvSpPr>
            <p:cNvPr id="15" name="TextBox 15"/>
            <p:cNvSpPr txBox="1"/>
            <p:nvPr/>
          </p:nvSpPr>
          <p:spPr>
            <a:xfrm>
              <a:off x="0" y="-38100"/>
              <a:ext cx="1333213" cy="969479"/>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5423285" y="3416260"/>
            <a:ext cx="7441431" cy="4401973"/>
            <a:chOff x="0" y="0"/>
            <a:chExt cx="9921908" cy="5869298"/>
          </a:xfrm>
        </p:grpSpPr>
        <p:sp>
          <p:nvSpPr>
            <p:cNvPr id="17" name="Freeform 17"/>
            <p:cNvSpPr/>
            <p:nvPr/>
          </p:nvSpPr>
          <p:spPr>
            <a:xfrm rot="-5400000">
              <a:off x="2026305" y="-2026305"/>
              <a:ext cx="5869298" cy="9921908"/>
            </a:xfrm>
            <a:custGeom>
              <a:avLst/>
              <a:gdLst/>
              <a:ahLst/>
              <a:cxnLst/>
              <a:rect l="l" t="t" r="r" b="b"/>
              <a:pathLst>
                <a:path w="5869298" h="9921908">
                  <a:moveTo>
                    <a:pt x="0" y="0"/>
                  </a:moveTo>
                  <a:lnTo>
                    <a:pt x="5869298" y="0"/>
                  </a:lnTo>
                  <a:lnTo>
                    <a:pt x="5869298" y="9921908"/>
                  </a:lnTo>
                  <a:lnTo>
                    <a:pt x="0" y="9921908"/>
                  </a:lnTo>
                  <a:lnTo>
                    <a:pt x="0" y="0"/>
                  </a:lnTo>
                  <a:close/>
                </a:path>
              </a:pathLst>
            </a:custGeom>
            <a:blipFill>
              <a:blip r:embed="rId9"/>
              <a:stretch>
                <a:fillRect/>
              </a:stretch>
            </a:blipFill>
          </p:spPr>
          <p:txBody>
            <a:bodyPr/>
            <a:lstStyle/>
            <a:p>
              <a:endParaRPr lang="en-US"/>
            </a:p>
          </p:txBody>
        </p:sp>
        <p:grpSp>
          <p:nvGrpSpPr>
            <p:cNvPr id="18" name="Group 18"/>
            <p:cNvGrpSpPr/>
            <p:nvPr/>
          </p:nvGrpSpPr>
          <p:grpSpPr>
            <a:xfrm>
              <a:off x="185123" y="249436"/>
              <a:ext cx="9444713" cy="5303733"/>
              <a:chOff x="0" y="0"/>
              <a:chExt cx="2296093" cy="1289384"/>
            </a:xfrm>
          </p:grpSpPr>
          <p:sp>
            <p:nvSpPr>
              <p:cNvPr id="19" name="Freeform 19"/>
              <p:cNvSpPr/>
              <p:nvPr/>
            </p:nvSpPr>
            <p:spPr>
              <a:xfrm>
                <a:off x="0" y="0"/>
                <a:ext cx="2296093" cy="1289384"/>
              </a:xfrm>
              <a:custGeom>
                <a:avLst/>
                <a:gdLst/>
                <a:ahLst/>
                <a:cxnLst/>
                <a:rect l="l" t="t" r="r" b="b"/>
                <a:pathLst>
                  <a:path w="2296093" h="1289384">
                    <a:moveTo>
                      <a:pt x="8880" y="0"/>
                    </a:moveTo>
                    <a:lnTo>
                      <a:pt x="2287213" y="0"/>
                    </a:lnTo>
                    <a:cubicBezTo>
                      <a:pt x="2289568" y="0"/>
                      <a:pt x="2291827" y="936"/>
                      <a:pt x="2293492" y="2601"/>
                    </a:cubicBezTo>
                    <a:cubicBezTo>
                      <a:pt x="2295158" y="4266"/>
                      <a:pt x="2296093" y="6525"/>
                      <a:pt x="2296093" y="8880"/>
                    </a:cubicBezTo>
                    <a:lnTo>
                      <a:pt x="2296093" y="1280504"/>
                    </a:lnTo>
                    <a:cubicBezTo>
                      <a:pt x="2296093" y="1285409"/>
                      <a:pt x="2292117" y="1289384"/>
                      <a:pt x="2287213" y="1289384"/>
                    </a:cubicBezTo>
                    <a:lnTo>
                      <a:pt x="8880" y="1289384"/>
                    </a:lnTo>
                    <a:cubicBezTo>
                      <a:pt x="3976" y="1289384"/>
                      <a:pt x="0" y="1285409"/>
                      <a:pt x="0" y="1280504"/>
                    </a:cubicBezTo>
                    <a:lnTo>
                      <a:pt x="0" y="8880"/>
                    </a:lnTo>
                    <a:cubicBezTo>
                      <a:pt x="0" y="3976"/>
                      <a:pt x="3976" y="0"/>
                      <a:pt x="8880" y="0"/>
                    </a:cubicBezTo>
                    <a:close/>
                  </a:path>
                </a:pathLst>
              </a:custGeom>
              <a:solidFill>
                <a:srgbClr val="F8F3ED"/>
              </a:solidFill>
            </p:spPr>
            <p:txBody>
              <a:bodyPr/>
              <a:lstStyle/>
              <a:p>
                <a:endParaRPr lang="en-US"/>
              </a:p>
            </p:txBody>
          </p:sp>
          <p:sp>
            <p:nvSpPr>
              <p:cNvPr id="20" name="TextBox 20"/>
              <p:cNvSpPr txBox="1"/>
              <p:nvPr/>
            </p:nvSpPr>
            <p:spPr>
              <a:xfrm>
                <a:off x="0" y="-38100"/>
                <a:ext cx="2296093" cy="1327484"/>
              </a:xfrm>
              <a:prstGeom prst="rect">
                <a:avLst/>
              </a:prstGeom>
            </p:spPr>
            <p:txBody>
              <a:bodyPr lIns="50800" tIns="50800" rIns="50800" bIns="50800" rtlCol="0" anchor="ctr"/>
              <a:lstStyle/>
              <a:p>
                <a:pPr algn="ctr">
                  <a:lnSpc>
                    <a:spcPts val="2660"/>
                  </a:lnSpc>
                  <a:spcBef>
                    <a:spcPct val="0"/>
                  </a:spcBef>
                </a:pPr>
                <a:endParaRPr/>
              </a:p>
            </p:txBody>
          </p:sp>
        </p:grpSp>
      </p:grpSp>
      <p:sp>
        <p:nvSpPr>
          <p:cNvPr id="21" name="Freeform 21"/>
          <p:cNvSpPr/>
          <p:nvPr/>
        </p:nvSpPr>
        <p:spPr>
          <a:xfrm rot="-569513">
            <a:off x="15520768" y="174855"/>
            <a:ext cx="2288521" cy="2022220"/>
          </a:xfrm>
          <a:custGeom>
            <a:avLst/>
            <a:gdLst/>
            <a:ahLst/>
            <a:cxnLst/>
            <a:rect l="l" t="t" r="r" b="b"/>
            <a:pathLst>
              <a:path w="2288521" h="2022220">
                <a:moveTo>
                  <a:pt x="0" y="0"/>
                </a:moveTo>
                <a:lnTo>
                  <a:pt x="2288521" y="0"/>
                </a:lnTo>
                <a:lnTo>
                  <a:pt x="2288521" y="2022220"/>
                </a:lnTo>
                <a:lnTo>
                  <a:pt x="0" y="20222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2" name="Freeform 22"/>
          <p:cNvSpPr/>
          <p:nvPr/>
        </p:nvSpPr>
        <p:spPr>
          <a:xfrm rot="-600923">
            <a:off x="1169306" y="9052585"/>
            <a:ext cx="1445641" cy="1743646"/>
          </a:xfrm>
          <a:custGeom>
            <a:avLst/>
            <a:gdLst/>
            <a:ahLst/>
            <a:cxnLst/>
            <a:rect l="l" t="t" r="r" b="b"/>
            <a:pathLst>
              <a:path w="1445641" h="1743646">
                <a:moveTo>
                  <a:pt x="0" y="0"/>
                </a:moveTo>
                <a:lnTo>
                  <a:pt x="1445641" y="0"/>
                </a:lnTo>
                <a:lnTo>
                  <a:pt x="1445641" y="1743646"/>
                </a:lnTo>
                <a:lnTo>
                  <a:pt x="0" y="174364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4" name="TextBox 24"/>
          <p:cNvSpPr txBox="1"/>
          <p:nvPr/>
        </p:nvSpPr>
        <p:spPr>
          <a:xfrm>
            <a:off x="2779240" y="1122136"/>
            <a:ext cx="11193765" cy="1387474"/>
          </a:xfrm>
          <a:prstGeom prst="rect">
            <a:avLst/>
          </a:prstGeom>
        </p:spPr>
        <p:txBody>
          <a:bodyPr lIns="0" tIns="0" rIns="0" bIns="0" rtlCol="0" anchor="t">
            <a:spAutoFit/>
          </a:bodyPr>
          <a:lstStyle/>
          <a:p>
            <a:pPr algn="ctr">
              <a:lnSpc>
                <a:spcPts val="9999"/>
              </a:lnSpc>
            </a:pPr>
            <a:r>
              <a:rPr lang="en-US" sz="9999" spc="199">
                <a:solidFill>
                  <a:srgbClr val="F8F3ED"/>
                </a:solidFill>
                <a:latin typeface="Sugo Classic Bold"/>
              </a:rPr>
              <a:t>II.XÂY DỰNG GAME.</a:t>
            </a:r>
          </a:p>
        </p:txBody>
      </p:sp>
      <p:sp>
        <p:nvSpPr>
          <p:cNvPr id="25" name="TextBox 25"/>
          <p:cNvSpPr txBox="1"/>
          <p:nvPr/>
        </p:nvSpPr>
        <p:spPr>
          <a:xfrm>
            <a:off x="5878182" y="3731531"/>
            <a:ext cx="6288740" cy="342900"/>
          </a:xfrm>
          <a:prstGeom prst="rect">
            <a:avLst/>
          </a:prstGeom>
        </p:spPr>
        <p:txBody>
          <a:bodyPr lIns="0" tIns="0" rIns="0" bIns="0" rtlCol="0" anchor="t">
            <a:spAutoFit/>
          </a:bodyPr>
          <a:lstStyle/>
          <a:p>
            <a:pPr algn="ctr">
              <a:lnSpc>
                <a:spcPts val="2700"/>
              </a:lnSpc>
            </a:pPr>
            <a:r>
              <a:rPr lang="en-US" sz="2000" spc="120">
                <a:solidFill>
                  <a:srgbClr val="000000"/>
                </a:solidFill>
                <a:latin typeface="Open Sans Bold"/>
              </a:rPr>
              <a:t>3.Giao diện game over khi chết:</a:t>
            </a:r>
          </a:p>
        </p:txBody>
      </p:sp>
      <p:sp>
        <p:nvSpPr>
          <p:cNvPr id="26" name="TextBox 26"/>
          <p:cNvSpPr txBox="1"/>
          <p:nvPr/>
        </p:nvSpPr>
        <p:spPr>
          <a:xfrm>
            <a:off x="9858205" y="4491080"/>
            <a:ext cx="1773890" cy="1710918"/>
          </a:xfrm>
          <a:prstGeom prst="rect">
            <a:avLst/>
          </a:prstGeom>
        </p:spPr>
        <p:txBody>
          <a:bodyPr lIns="0" tIns="0" rIns="0" bIns="0" rtlCol="0" anchor="t">
            <a:spAutoFit/>
          </a:bodyPr>
          <a:lstStyle/>
          <a:p>
            <a:pPr algn="ctr">
              <a:lnSpc>
                <a:spcPts val="2700"/>
              </a:lnSpc>
            </a:pPr>
            <a:r>
              <a:rPr lang="en-US" sz="2000" spc="120" dirty="0">
                <a:solidFill>
                  <a:srgbClr val="000000"/>
                </a:solidFill>
                <a:latin typeface="Open Sans"/>
              </a:rPr>
              <a:t>Restart: </a:t>
            </a:r>
            <a:r>
              <a:rPr lang="en-US" sz="2000" spc="120" dirty="0" err="1">
                <a:solidFill>
                  <a:srgbClr val="000000"/>
                </a:solidFill>
                <a:latin typeface="Open Sans"/>
              </a:rPr>
              <a:t>Bắt</a:t>
            </a:r>
            <a:r>
              <a:rPr lang="en-US" sz="2000" spc="120" dirty="0">
                <a:solidFill>
                  <a:srgbClr val="000000"/>
                </a:solidFill>
                <a:latin typeface="Open Sans"/>
              </a:rPr>
              <a:t> </a:t>
            </a:r>
            <a:r>
              <a:rPr lang="en-US" sz="2000" spc="120" dirty="0" err="1">
                <a:solidFill>
                  <a:srgbClr val="000000"/>
                </a:solidFill>
                <a:latin typeface="Open Sans"/>
              </a:rPr>
              <a:t>đầu</a:t>
            </a:r>
            <a:r>
              <a:rPr lang="en-US" sz="2000" spc="120" dirty="0">
                <a:solidFill>
                  <a:srgbClr val="000000"/>
                </a:solidFill>
                <a:latin typeface="Open Sans"/>
              </a:rPr>
              <a:t> </a:t>
            </a:r>
            <a:r>
              <a:rPr lang="en-US" sz="2000" spc="120" dirty="0" err="1">
                <a:solidFill>
                  <a:srgbClr val="000000"/>
                </a:solidFill>
                <a:latin typeface="Open Sans"/>
              </a:rPr>
              <a:t>lại</a:t>
            </a:r>
            <a:r>
              <a:rPr lang="en-US" sz="2000" spc="120" dirty="0">
                <a:solidFill>
                  <a:srgbClr val="000000"/>
                </a:solidFill>
                <a:latin typeface="Open Sans"/>
              </a:rPr>
              <a:t> </a:t>
            </a:r>
            <a:r>
              <a:rPr lang="en-US" sz="2000" spc="120" dirty="0" err="1">
                <a:solidFill>
                  <a:srgbClr val="000000"/>
                </a:solidFill>
                <a:latin typeface="Open Sans"/>
              </a:rPr>
              <a:t>màn</a:t>
            </a:r>
            <a:r>
              <a:rPr lang="en-US" sz="2000" spc="120" dirty="0">
                <a:solidFill>
                  <a:srgbClr val="000000"/>
                </a:solidFill>
                <a:latin typeface="Open Sans"/>
              </a:rPr>
              <a:t> </a:t>
            </a:r>
            <a:r>
              <a:rPr lang="en-US" sz="2000" spc="120" dirty="0" err="1">
                <a:solidFill>
                  <a:srgbClr val="000000"/>
                </a:solidFill>
                <a:latin typeface="Open Sans"/>
              </a:rPr>
              <a:t>đang</a:t>
            </a:r>
            <a:r>
              <a:rPr lang="en-US" sz="2000" spc="120" dirty="0">
                <a:solidFill>
                  <a:srgbClr val="000000"/>
                </a:solidFill>
                <a:latin typeface="Open Sans"/>
              </a:rPr>
              <a:t> </a:t>
            </a:r>
            <a:r>
              <a:rPr lang="en-US" sz="2000" spc="120" dirty="0" err="1">
                <a:solidFill>
                  <a:srgbClr val="000000"/>
                </a:solidFill>
                <a:latin typeface="Open Sans"/>
              </a:rPr>
              <a:t>chơi</a:t>
            </a:r>
            <a:endParaRPr lang="en-US" sz="2000" spc="120" dirty="0">
              <a:solidFill>
                <a:srgbClr val="000000"/>
              </a:solidFill>
              <a:latin typeface="Open Sans"/>
            </a:endParaRPr>
          </a:p>
          <a:p>
            <a:pPr algn="ctr">
              <a:lnSpc>
                <a:spcPts val="2700"/>
              </a:lnSpc>
            </a:pPr>
            <a:r>
              <a:rPr lang="en-US" sz="2000" spc="120" dirty="0">
                <a:solidFill>
                  <a:srgbClr val="000000"/>
                </a:solidFill>
                <a:latin typeface="Open Sans"/>
              </a:rPr>
              <a:t>.</a:t>
            </a:r>
          </a:p>
          <a:p>
            <a:pPr algn="ctr">
              <a:lnSpc>
                <a:spcPts val="2700"/>
              </a:lnSpc>
            </a:pPr>
            <a:endParaRPr lang="en-US" sz="2000" spc="120" dirty="0">
              <a:solidFill>
                <a:srgbClr val="000000"/>
              </a:solidFill>
              <a:latin typeface="Open Sans"/>
            </a:endParaRPr>
          </a:p>
        </p:txBody>
      </p:sp>
      <p:pic>
        <p:nvPicPr>
          <p:cNvPr id="28" name="Hình ảnh 27">
            <a:extLst>
              <a:ext uri="{FF2B5EF4-FFF2-40B4-BE49-F238E27FC236}">
                <a16:creationId xmlns:a16="http://schemas.microsoft.com/office/drawing/2014/main" id="{A80CEB50-7571-8A19-B837-D5FF705186FC}"/>
              </a:ext>
            </a:extLst>
          </p:cNvPr>
          <p:cNvPicPr>
            <a:picLocks noChangeAspect="1"/>
          </p:cNvPicPr>
          <p:nvPr/>
        </p:nvPicPr>
        <p:blipFill>
          <a:blip r:embed="rId14"/>
          <a:stretch>
            <a:fillRect/>
          </a:stretch>
        </p:blipFill>
        <p:spPr>
          <a:xfrm>
            <a:off x="5705127" y="4224683"/>
            <a:ext cx="3934024" cy="31310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4A8B3"/>
        </a:solidFill>
        <a:effectLst/>
      </p:bgPr>
    </p:bg>
    <p:spTree>
      <p:nvGrpSpPr>
        <p:cNvPr id="1" name=""/>
        <p:cNvGrpSpPr/>
        <p:nvPr/>
      </p:nvGrpSpPr>
      <p:grpSpPr>
        <a:xfrm>
          <a:off x="0" y="0"/>
          <a:ext cx="0" cy="0"/>
          <a:chOff x="0" y="0"/>
          <a:chExt cx="0" cy="0"/>
        </a:xfrm>
      </p:grpSpPr>
      <p:sp>
        <p:nvSpPr>
          <p:cNvPr id="2" name="Freeform 2"/>
          <p:cNvSpPr/>
          <p:nvPr/>
        </p:nvSpPr>
        <p:spPr>
          <a:xfrm>
            <a:off x="14400131" y="0"/>
            <a:ext cx="10320250" cy="10320250"/>
          </a:xfrm>
          <a:custGeom>
            <a:avLst/>
            <a:gdLst/>
            <a:ahLst/>
            <a:cxnLst/>
            <a:rect l="l" t="t" r="r" b="b"/>
            <a:pathLst>
              <a:path w="10320250" h="10320250">
                <a:moveTo>
                  <a:pt x="0" y="0"/>
                </a:moveTo>
                <a:lnTo>
                  <a:pt x="10320250" y="0"/>
                </a:lnTo>
                <a:lnTo>
                  <a:pt x="10320250" y="10320250"/>
                </a:lnTo>
                <a:lnTo>
                  <a:pt x="0" y="103202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96799" flipH="1">
            <a:off x="13636910" y="5279113"/>
            <a:ext cx="7673707" cy="4514852"/>
          </a:xfrm>
          <a:custGeom>
            <a:avLst/>
            <a:gdLst/>
            <a:ahLst/>
            <a:cxnLst/>
            <a:rect l="l" t="t" r="r" b="b"/>
            <a:pathLst>
              <a:path w="7673707" h="4514852">
                <a:moveTo>
                  <a:pt x="7673708" y="0"/>
                </a:moveTo>
                <a:lnTo>
                  <a:pt x="0" y="0"/>
                </a:lnTo>
                <a:lnTo>
                  <a:pt x="0" y="4514852"/>
                </a:lnTo>
                <a:lnTo>
                  <a:pt x="7673708" y="4514852"/>
                </a:lnTo>
                <a:lnTo>
                  <a:pt x="7673708" y="0"/>
                </a:lnTo>
                <a:close/>
              </a:path>
            </a:pathLst>
          </a:custGeom>
          <a:blipFill>
            <a:blip r:embed="rId4"/>
            <a:stretch>
              <a:fillRect/>
            </a:stretch>
          </a:blipFill>
        </p:spPr>
        <p:txBody>
          <a:bodyPr/>
          <a:lstStyle/>
          <a:p>
            <a:endParaRPr lang="en-US"/>
          </a:p>
        </p:txBody>
      </p:sp>
      <p:grpSp>
        <p:nvGrpSpPr>
          <p:cNvPr id="4" name="Group 4"/>
          <p:cNvGrpSpPr/>
          <p:nvPr/>
        </p:nvGrpSpPr>
        <p:grpSpPr>
          <a:xfrm rot="-577747">
            <a:off x="13912200" y="5536870"/>
            <a:ext cx="5062044" cy="4189837"/>
            <a:chOff x="0" y="0"/>
            <a:chExt cx="1333213" cy="1103496"/>
          </a:xfrm>
        </p:grpSpPr>
        <p:sp>
          <p:nvSpPr>
            <p:cNvPr id="5" name="Freeform 5"/>
            <p:cNvSpPr/>
            <p:nvPr/>
          </p:nvSpPr>
          <p:spPr>
            <a:xfrm>
              <a:off x="0" y="0"/>
              <a:ext cx="1333213" cy="1103496"/>
            </a:xfrm>
            <a:custGeom>
              <a:avLst/>
              <a:gdLst/>
              <a:ahLst/>
              <a:cxnLst/>
              <a:rect l="l" t="t" r="r" b="b"/>
              <a:pathLst>
                <a:path w="1333213" h="1103496">
                  <a:moveTo>
                    <a:pt x="15294" y="0"/>
                  </a:moveTo>
                  <a:lnTo>
                    <a:pt x="1317919" y="0"/>
                  </a:lnTo>
                  <a:cubicBezTo>
                    <a:pt x="1321975" y="0"/>
                    <a:pt x="1325865" y="1611"/>
                    <a:pt x="1328734" y="4480"/>
                  </a:cubicBezTo>
                  <a:cubicBezTo>
                    <a:pt x="1331602" y="7348"/>
                    <a:pt x="1333213" y="11238"/>
                    <a:pt x="1333213" y="15294"/>
                  </a:cubicBezTo>
                  <a:lnTo>
                    <a:pt x="1333213" y="1088202"/>
                  </a:lnTo>
                  <a:cubicBezTo>
                    <a:pt x="1333213" y="1092259"/>
                    <a:pt x="1331602" y="1096149"/>
                    <a:pt x="1328734" y="1099017"/>
                  </a:cubicBezTo>
                  <a:cubicBezTo>
                    <a:pt x="1325865" y="1101885"/>
                    <a:pt x="1321975" y="1103496"/>
                    <a:pt x="1317919" y="1103496"/>
                  </a:cubicBezTo>
                  <a:lnTo>
                    <a:pt x="15294" y="1103496"/>
                  </a:lnTo>
                  <a:cubicBezTo>
                    <a:pt x="11238" y="1103496"/>
                    <a:pt x="7348" y="1101885"/>
                    <a:pt x="4480" y="1099017"/>
                  </a:cubicBezTo>
                  <a:cubicBezTo>
                    <a:pt x="1611" y="1096149"/>
                    <a:pt x="0" y="1092259"/>
                    <a:pt x="0" y="1088202"/>
                  </a:cubicBezTo>
                  <a:lnTo>
                    <a:pt x="0" y="15294"/>
                  </a:lnTo>
                  <a:cubicBezTo>
                    <a:pt x="0" y="11238"/>
                    <a:pt x="1611" y="7348"/>
                    <a:pt x="4480" y="4480"/>
                  </a:cubicBezTo>
                  <a:cubicBezTo>
                    <a:pt x="7348" y="1611"/>
                    <a:pt x="11238" y="0"/>
                    <a:pt x="15294" y="0"/>
                  </a:cubicBezTo>
                  <a:close/>
                </a:path>
              </a:pathLst>
            </a:custGeom>
            <a:solidFill>
              <a:srgbClr val="F8F3ED"/>
            </a:solidFill>
          </p:spPr>
          <p:txBody>
            <a:bodyPr/>
            <a:lstStyle/>
            <a:p>
              <a:endParaRPr lang="en-US"/>
            </a:p>
          </p:txBody>
        </p:sp>
        <p:sp>
          <p:nvSpPr>
            <p:cNvPr id="6" name="TextBox 6"/>
            <p:cNvSpPr txBox="1"/>
            <p:nvPr/>
          </p:nvSpPr>
          <p:spPr>
            <a:xfrm>
              <a:off x="0" y="-38100"/>
              <a:ext cx="1333213" cy="1141596"/>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rot="-596799" flipH="1">
            <a:off x="14910558" y="309655"/>
            <a:ext cx="7673707" cy="4514852"/>
          </a:xfrm>
          <a:custGeom>
            <a:avLst/>
            <a:gdLst/>
            <a:ahLst/>
            <a:cxnLst/>
            <a:rect l="l" t="t" r="r" b="b"/>
            <a:pathLst>
              <a:path w="7673707" h="4514852">
                <a:moveTo>
                  <a:pt x="7673708" y="0"/>
                </a:moveTo>
                <a:lnTo>
                  <a:pt x="0" y="0"/>
                </a:lnTo>
                <a:lnTo>
                  <a:pt x="0" y="4514852"/>
                </a:lnTo>
                <a:lnTo>
                  <a:pt x="7673708" y="4514852"/>
                </a:lnTo>
                <a:lnTo>
                  <a:pt x="7673708" y="0"/>
                </a:lnTo>
                <a:close/>
              </a:path>
            </a:pathLst>
          </a:custGeom>
          <a:blipFill>
            <a:blip r:embed="rId4"/>
            <a:stretch>
              <a:fillRect/>
            </a:stretch>
          </a:blipFill>
        </p:spPr>
        <p:txBody>
          <a:bodyPr/>
          <a:lstStyle/>
          <a:p>
            <a:endParaRPr lang="en-US"/>
          </a:p>
        </p:txBody>
      </p:sp>
      <p:grpSp>
        <p:nvGrpSpPr>
          <p:cNvPr id="8" name="Group 8"/>
          <p:cNvGrpSpPr/>
          <p:nvPr/>
        </p:nvGrpSpPr>
        <p:grpSpPr>
          <a:xfrm rot="-577747">
            <a:off x="15483130" y="4101669"/>
            <a:ext cx="5062044" cy="603669"/>
            <a:chOff x="0" y="0"/>
            <a:chExt cx="1333213" cy="158991"/>
          </a:xfrm>
        </p:grpSpPr>
        <p:sp>
          <p:nvSpPr>
            <p:cNvPr id="9" name="Freeform 9"/>
            <p:cNvSpPr/>
            <p:nvPr/>
          </p:nvSpPr>
          <p:spPr>
            <a:xfrm>
              <a:off x="0" y="0"/>
              <a:ext cx="1333213" cy="158991"/>
            </a:xfrm>
            <a:custGeom>
              <a:avLst/>
              <a:gdLst/>
              <a:ahLst/>
              <a:cxnLst/>
              <a:rect l="l" t="t" r="r" b="b"/>
              <a:pathLst>
                <a:path w="1333213" h="158991">
                  <a:moveTo>
                    <a:pt x="15294" y="0"/>
                  </a:moveTo>
                  <a:lnTo>
                    <a:pt x="1317919" y="0"/>
                  </a:lnTo>
                  <a:cubicBezTo>
                    <a:pt x="1321975" y="0"/>
                    <a:pt x="1325865" y="1611"/>
                    <a:pt x="1328734" y="4480"/>
                  </a:cubicBezTo>
                  <a:cubicBezTo>
                    <a:pt x="1331602" y="7348"/>
                    <a:pt x="1333213" y="11238"/>
                    <a:pt x="1333213" y="15294"/>
                  </a:cubicBezTo>
                  <a:lnTo>
                    <a:pt x="1333213" y="143697"/>
                  </a:lnTo>
                  <a:cubicBezTo>
                    <a:pt x="1333213" y="147753"/>
                    <a:pt x="1331602" y="151643"/>
                    <a:pt x="1328734" y="154511"/>
                  </a:cubicBezTo>
                  <a:cubicBezTo>
                    <a:pt x="1325865" y="157380"/>
                    <a:pt x="1321975" y="158991"/>
                    <a:pt x="1317919" y="158991"/>
                  </a:cubicBezTo>
                  <a:lnTo>
                    <a:pt x="15294" y="158991"/>
                  </a:lnTo>
                  <a:cubicBezTo>
                    <a:pt x="11238" y="158991"/>
                    <a:pt x="7348" y="157380"/>
                    <a:pt x="4480" y="154511"/>
                  </a:cubicBezTo>
                  <a:cubicBezTo>
                    <a:pt x="1611" y="151643"/>
                    <a:pt x="0" y="147753"/>
                    <a:pt x="0" y="143697"/>
                  </a:cubicBezTo>
                  <a:lnTo>
                    <a:pt x="0" y="15294"/>
                  </a:lnTo>
                  <a:cubicBezTo>
                    <a:pt x="0" y="11238"/>
                    <a:pt x="1611" y="7348"/>
                    <a:pt x="4480" y="4480"/>
                  </a:cubicBezTo>
                  <a:cubicBezTo>
                    <a:pt x="7348" y="1611"/>
                    <a:pt x="11238" y="0"/>
                    <a:pt x="15294" y="0"/>
                  </a:cubicBezTo>
                  <a:close/>
                </a:path>
              </a:pathLst>
            </a:custGeom>
            <a:solidFill>
              <a:srgbClr val="D8DCA6"/>
            </a:solidFill>
          </p:spPr>
          <p:txBody>
            <a:bodyPr/>
            <a:lstStyle/>
            <a:p>
              <a:endParaRPr lang="en-US"/>
            </a:p>
          </p:txBody>
        </p:sp>
        <p:sp>
          <p:nvSpPr>
            <p:cNvPr id="10" name="TextBox 10"/>
            <p:cNvSpPr txBox="1"/>
            <p:nvPr/>
          </p:nvSpPr>
          <p:spPr>
            <a:xfrm>
              <a:off x="0" y="-38100"/>
              <a:ext cx="1333213" cy="197091"/>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577747">
            <a:off x="15147467" y="681914"/>
            <a:ext cx="5062044" cy="3536331"/>
            <a:chOff x="0" y="0"/>
            <a:chExt cx="1333213" cy="931379"/>
          </a:xfrm>
        </p:grpSpPr>
        <p:sp>
          <p:nvSpPr>
            <p:cNvPr id="12" name="Freeform 12"/>
            <p:cNvSpPr/>
            <p:nvPr/>
          </p:nvSpPr>
          <p:spPr>
            <a:xfrm>
              <a:off x="0" y="0"/>
              <a:ext cx="1333213" cy="931379"/>
            </a:xfrm>
            <a:custGeom>
              <a:avLst/>
              <a:gdLst/>
              <a:ahLst/>
              <a:cxnLst/>
              <a:rect l="l" t="t" r="r" b="b"/>
              <a:pathLst>
                <a:path w="1333213" h="931379">
                  <a:moveTo>
                    <a:pt x="15294" y="0"/>
                  </a:moveTo>
                  <a:lnTo>
                    <a:pt x="1317919" y="0"/>
                  </a:lnTo>
                  <a:cubicBezTo>
                    <a:pt x="1321975" y="0"/>
                    <a:pt x="1325865" y="1611"/>
                    <a:pt x="1328734" y="4480"/>
                  </a:cubicBezTo>
                  <a:cubicBezTo>
                    <a:pt x="1331602" y="7348"/>
                    <a:pt x="1333213" y="11238"/>
                    <a:pt x="1333213" y="15294"/>
                  </a:cubicBezTo>
                  <a:lnTo>
                    <a:pt x="1333213" y="916085"/>
                  </a:lnTo>
                  <a:cubicBezTo>
                    <a:pt x="1333213" y="920142"/>
                    <a:pt x="1331602" y="924032"/>
                    <a:pt x="1328734" y="926900"/>
                  </a:cubicBezTo>
                  <a:cubicBezTo>
                    <a:pt x="1325865" y="929768"/>
                    <a:pt x="1321975" y="931379"/>
                    <a:pt x="1317919" y="931379"/>
                  </a:cubicBezTo>
                  <a:lnTo>
                    <a:pt x="15294" y="931379"/>
                  </a:lnTo>
                  <a:cubicBezTo>
                    <a:pt x="11238" y="931379"/>
                    <a:pt x="7348" y="929768"/>
                    <a:pt x="4480" y="926900"/>
                  </a:cubicBezTo>
                  <a:cubicBezTo>
                    <a:pt x="1611" y="924032"/>
                    <a:pt x="0" y="920142"/>
                    <a:pt x="0" y="916085"/>
                  </a:cubicBezTo>
                  <a:lnTo>
                    <a:pt x="0" y="15294"/>
                  </a:lnTo>
                  <a:cubicBezTo>
                    <a:pt x="0" y="11238"/>
                    <a:pt x="1611" y="7348"/>
                    <a:pt x="4480" y="4480"/>
                  </a:cubicBezTo>
                  <a:cubicBezTo>
                    <a:pt x="7348" y="1611"/>
                    <a:pt x="11238" y="0"/>
                    <a:pt x="15294" y="0"/>
                  </a:cubicBezTo>
                  <a:close/>
                </a:path>
              </a:pathLst>
            </a:custGeom>
            <a:solidFill>
              <a:srgbClr val="F8F3ED"/>
            </a:solidFill>
          </p:spPr>
          <p:txBody>
            <a:bodyPr/>
            <a:lstStyle/>
            <a:p>
              <a:endParaRPr lang="en-US"/>
            </a:p>
          </p:txBody>
        </p:sp>
        <p:sp>
          <p:nvSpPr>
            <p:cNvPr id="13" name="TextBox 13"/>
            <p:cNvSpPr txBox="1"/>
            <p:nvPr/>
          </p:nvSpPr>
          <p:spPr>
            <a:xfrm>
              <a:off x="0" y="-38100"/>
              <a:ext cx="1333213" cy="96947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400175" y="1769633"/>
            <a:ext cx="13178127" cy="1106180"/>
          </a:xfrm>
          <a:prstGeom prst="rect">
            <a:avLst/>
          </a:prstGeom>
        </p:spPr>
        <p:txBody>
          <a:bodyPr lIns="0" tIns="0" rIns="0" bIns="0" rtlCol="0" anchor="t">
            <a:spAutoFit/>
          </a:bodyPr>
          <a:lstStyle/>
          <a:p>
            <a:pPr>
              <a:lnSpc>
                <a:spcPts val="8300"/>
              </a:lnSpc>
            </a:pPr>
            <a:r>
              <a:rPr lang="en-US" sz="8300" spc="166">
                <a:solidFill>
                  <a:srgbClr val="F8F3ED"/>
                </a:solidFill>
                <a:latin typeface="Paytone One"/>
              </a:rPr>
              <a:t>CHƯƠNG IV: KẾT LUẬN</a:t>
            </a:r>
          </a:p>
        </p:txBody>
      </p:sp>
      <p:sp>
        <p:nvSpPr>
          <p:cNvPr id="15" name="Freeform 15"/>
          <p:cNvSpPr/>
          <p:nvPr/>
        </p:nvSpPr>
        <p:spPr>
          <a:xfrm>
            <a:off x="-2057400" y="-219317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Freeform 16"/>
          <p:cNvSpPr/>
          <p:nvPr/>
        </p:nvSpPr>
        <p:spPr>
          <a:xfrm rot="-638553">
            <a:off x="15665539" y="1675256"/>
            <a:ext cx="3187521" cy="2057400"/>
          </a:xfrm>
          <a:custGeom>
            <a:avLst/>
            <a:gdLst/>
            <a:ahLst/>
            <a:cxnLst/>
            <a:rect l="l" t="t" r="r" b="b"/>
            <a:pathLst>
              <a:path w="3187521" h="2057400">
                <a:moveTo>
                  <a:pt x="0" y="0"/>
                </a:moveTo>
                <a:lnTo>
                  <a:pt x="3187522" y="0"/>
                </a:lnTo>
                <a:lnTo>
                  <a:pt x="3187522"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7" name="Freeform 17"/>
          <p:cNvSpPr/>
          <p:nvPr/>
        </p:nvSpPr>
        <p:spPr>
          <a:xfrm rot="-624134">
            <a:off x="15197386" y="6313320"/>
            <a:ext cx="2542674" cy="2533428"/>
          </a:xfrm>
          <a:custGeom>
            <a:avLst/>
            <a:gdLst/>
            <a:ahLst/>
            <a:cxnLst/>
            <a:rect l="l" t="t" r="r" b="b"/>
            <a:pathLst>
              <a:path w="2542674" h="2533428">
                <a:moveTo>
                  <a:pt x="0" y="0"/>
                </a:moveTo>
                <a:lnTo>
                  <a:pt x="2542674" y="0"/>
                </a:lnTo>
                <a:lnTo>
                  <a:pt x="2542674" y="2533428"/>
                </a:lnTo>
                <a:lnTo>
                  <a:pt x="0" y="253342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8" name="TextBox 18"/>
          <p:cNvSpPr txBox="1"/>
          <p:nvPr/>
        </p:nvSpPr>
        <p:spPr>
          <a:xfrm>
            <a:off x="327301" y="4365404"/>
            <a:ext cx="6591497" cy="5829300"/>
          </a:xfrm>
          <a:prstGeom prst="rect">
            <a:avLst/>
          </a:prstGeom>
        </p:spPr>
        <p:txBody>
          <a:bodyPr lIns="0" tIns="0" rIns="0" bIns="0" rtlCol="0" anchor="t">
            <a:spAutoFit/>
          </a:bodyPr>
          <a:lstStyle/>
          <a:p>
            <a:pPr>
              <a:lnSpc>
                <a:spcPts val="2700"/>
              </a:lnSpc>
            </a:pPr>
            <a:r>
              <a:rPr lang="en-US" sz="2000" spc="120" dirty="0" err="1">
                <a:solidFill>
                  <a:srgbClr val="F8F3ED"/>
                </a:solidFill>
                <a:latin typeface="Open Sans"/>
              </a:rPr>
              <a:t>Các</a:t>
            </a:r>
            <a:r>
              <a:rPr lang="en-US" sz="2000" spc="120" dirty="0">
                <a:solidFill>
                  <a:srgbClr val="F8F3ED"/>
                </a:solidFill>
                <a:latin typeface="Open Sans"/>
              </a:rPr>
              <a:t> </a:t>
            </a:r>
            <a:r>
              <a:rPr lang="en-US" sz="2000" spc="120" dirty="0" err="1">
                <a:solidFill>
                  <a:srgbClr val="F8F3ED"/>
                </a:solidFill>
                <a:latin typeface="Open Sans"/>
              </a:rPr>
              <a:t>vấn</a:t>
            </a:r>
            <a:r>
              <a:rPr lang="en-US" sz="2000" spc="120" dirty="0">
                <a:solidFill>
                  <a:srgbClr val="F8F3ED"/>
                </a:solidFill>
                <a:latin typeface="Open Sans"/>
              </a:rPr>
              <a:t> </a:t>
            </a:r>
            <a:r>
              <a:rPr lang="en-US" sz="2000" spc="120" dirty="0" err="1">
                <a:solidFill>
                  <a:srgbClr val="F8F3ED"/>
                </a:solidFill>
                <a:latin typeface="Open Sans"/>
              </a:rPr>
              <a:t>đề</a:t>
            </a:r>
            <a:r>
              <a:rPr lang="en-US" sz="2000" spc="120" dirty="0">
                <a:solidFill>
                  <a:srgbClr val="F8F3ED"/>
                </a:solidFill>
                <a:latin typeface="Open Sans"/>
              </a:rPr>
              <a:t> </a:t>
            </a:r>
            <a:r>
              <a:rPr lang="en-US" sz="2000" spc="120" dirty="0" err="1">
                <a:solidFill>
                  <a:srgbClr val="F8F3ED"/>
                </a:solidFill>
                <a:latin typeface="Open Sans"/>
              </a:rPr>
              <a:t>đã</a:t>
            </a:r>
            <a:r>
              <a:rPr lang="en-US" sz="2000" spc="120" dirty="0">
                <a:solidFill>
                  <a:srgbClr val="F8F3ED"/>
                </a:solidFill>
                <a:latin typeface="Open Sans"/>
              </a:rPr>
              <a:t> </a:t>
            </a:r>
            <a:r>
              <a:rPr lang="en-US" sz="2000" spc="120" dirty="0" err="1">
                <a:solidFill>
                  <a:srgbClr val="F8F3ED"/>
                </a:solidFill>
                <a:latin typeface="Open Sans"/>
              </a:rPr>
              <a:t>thực</a:t>
            </a:r>
            <a:r>
              <a:rPr lang="en-US" sz="2000" spc="120" dirty="0">
                <a:solidFill>
                  <a:srgbClr val="F8F3ED"/>
                </a:solidFill>
                <a:latin typeface="Open Sans"/>
              </a:rPr>
              <a:t> </a:t>
            </a:r>
            <a:r>
              <a:rPr lang="en-US" sz="2000" spc="120" dirty="0" err="1">
                <a:solidFill>
                  <a:srgbClr val="F8F3ED"/>
                </a:solidFill>
                <a:latin typeface="Open Sans"/>
              </a:rPr>
              <a:t>hiện</a:t>
            </a:r>
            <a:r>
              <a:rPr lang="en-US" sz="2000" spc="120" dirty="0">
                <a:solidFill>
                  <a:srgbClr val="F8F3ED"/>
                </a:solidFill>
                <a:latin typeface="Open Sans"/>
              </a:rPr>
              <a:t> </a:t>
            </a:r>
            <a:r>
              <a:rPr lang="en-US" sz="2000" spc="120" dirty="0" err="1">
                <a:solidFill>
                  <a:srgbClr val="F8F3ED"/>
                </a:solidFill>
                <a:latin typeface="Open Sans"/>
              </a:rPr>
              <a:t>được</a:t>
            </a:r>
            <a:r>
              <a:rPr lang="en-US" sz="2000" spc="120" dirty="0">
                <a:solidFill>
                  <a:srgbClr val="F8F3ED"/>
                </a:solidFill>
                <a:latin typeface="Open Sans"/>
              </a:rPr>
              <a:t> </a:t>
            </a:r>
            <a:r>
              <a:rPr lang="en-US" sz="2000" spc="120" dirty="0" err="1">
                <a:solidFill>
                  <a:srgbClr val="F8F3ED"/>
                </a:solidFill>
                <a:latin typeface="Open Sans"/>
              </a:rPr>
              <a:t>trong</a:t>
            </a:r>
            <a:r>
              <a:rPr lang="en-US" sz="2000" spc="120" dirty="0">
                <a:solidFill>
                  <a:srgbClr val="F8F3ED"/>
                </a:solidFill>
                <a:latin typeface="Open Sans"/>
              </a:rPr>
              <a:t> </a:t>
            </a:r>
            <a:r>
              <a:rPr lang="en-US" sz="2000" spc="120" dirty="0" err="1">
                <a:solidFill>
                  <a:srgbClr val="F8F3ED"/>
                </a:solidFill>
                <a:latin typeface="Open Sans"/>
              </a:rPr>
              <a:t>đề</a:t>
            </a:r>
            <a:r>
              <a:rPr lang="en-US" sz="2000" spc="120" dirty="0">
                <a:solidFill>
                  <a:srgbClr val="F8F3ED"/>
                </a:solidFill>
                <a:latin typeface="Open Sans"/>
              </a:rPr>
              <a:t> </a:t>
            </a:r>
            <a:r>
              <a:rPr lang="en-US" sz="2000" spc="120" dirty="0" err="1">
                <a:solidFill>
                  <a:srgbClr val="F8F3ED"/>
                </a:solidFill>
                <a:latin typeface="Open Sans"/>
              </a:rPr>
              <a:t>tài</a:t>
            </a:r>
            <a:r>
              <a:rPr lang="en-US" sz="2000" spc="120" dirty="0">
                <a:solidFill>
                  <a:srgbClr val="F8F3ED"/>
                </a:solidFill>
                <a:latin typeface="Open Sans"/>
              </a:rPr>
              <a:t>.</a:t>
            </a:r>
          </a:p>
          <a:p>
            <a:pPr>
              <a:lnSpc>
                <a:spcPts val="2700"/>
              </a:lnSpc>
            </a:pPr>
            <a:r>
              <a:rPr lang="en-US" sz="2000" spc="120" dirty="0">
                <a:solidFill>
                  <a:srgbClr val="F8F3ED"/>
                </a:solidFill>
                <a:latin typeface="Open Sans"/>
              </a:rPr>
              <a:t> Qua </a:t>
            </a:r>
            <a:r>
              <a:rPr lang="en-US" sz="2000" spc="120" dirty="0" err="1">
                <a:solidFill>
                  <a:srgbClr val="F8F3ED"/>
                </a:solidFill>
                <a:latin typeface="Open Sans"/>
              </a:rPr>
              <a:t>đề</a:t>
            </a:r>
            <a:r>
              <a:rPr lang="en-US" sz="2000" spc="120" dirty="0">
                <a:solidFill>
                  <a:srgbClr val="F8F3ED"/>
                </a:solidFill>
                <a:latin typeface="Open Sans"/>
              </a:rPr>
              <a:t> </a:t>
            </a:r>
            <a:r>
              <a:rPr lang="en-US" sz="2000" spc="120" dirty="0" err="1">
                <a:solidFill>
                  <a:srgbClr val="F8F3ED"/>
                </a:solidFill>
                <a:latin typeface="Open Sans"/>
              </a:rPr>
              <a:t>tài</a:t>
            </a:r>
            <a:r>
              <a:rPr lang="en-US" sz="2000" spc="120" dirty="0">
                <a:solidFill>
                  <a:srgbClr val="F8F3ED"/>
                </a:solidFill>
                <a:latin typeface="Open Sans"/>
              </a:rPr>
              <a:t> “</a:t>
            </a:r>
            <a:r>
              <a:rPr lang="en-US" sz="2000" spc="120" dirty="0" err="1">
                <a:solidFill>
                  <a:srgbClr val="F8F3ED"/>
                </a:solidFill>
                <a:latin typeface="Open Sans"/>
              </a:rPr>
              <a:t>Tìm</a:t>
            </a:r>
            <a:r>
              <a:rPr lang="en-US" sz="2000" spc="120" dirty="0">
                <a:solidFill>
                  <a:srgbClr val="F8F3ED"/>
                </a:solidFill>
                <a:latin typeface="Open Sans"/>
              </a:rPr>
              <a:t> </a:t>
            </a:r>
            <a:r>
              <a:rPr lang="en-US" sz="2000" spc="120" dirty="0" err="1">
                <a:solidFill>
                  <a:srgbClr val="F8F3ED"/>
                </a:solidFill>
                <a:latin typeface="Open Sans"/>
              </a:rPr>
              <a:t>hiểu</a:t>
            </a:r>
            <a:r>
              <a:rPr lang="en-US" sz="2000" spc="120" dirty="0">
                <a:solidFill>
                  <a:srgbClr val="F8F3ED"/>
                </a:solidFill>
                <a:latin typeface="Open Sans"/>
              </a:rPr>
              <a:t> </a:t>
            </a:r>
            <a:r>
              <a:rPr lang="en-US" sz="2000" spc="120" dirty="0" err="1">
                <a:solidFill>
                  <a:srgbClr val="F8F3ED"/>
                </a:solidFill>
                <a:latin typeface="Open Sans"/>
              </a:rPr>
              <a:t>ngôn</a:t>
            </a:r>
            <a:r>
              <a:rPr lang="en-US" sz="2000" spc="120" dirty="0">
                <a:solidFill>
                  <a:srgbClr val="F8F3ED"/>
                </a:solidFill>
                <a:latin typeface="Open Sans"/>
              </a:rPr>
              <a:t> </a:t>
            </a:r>
            <a:r>
              <a:rPr lang="en-US" sz="2000" spc="120" dirty="0" err="1">
                <a:solidFill>
                  <a:srgbClr val="F8F3ED"/>
                </a:solidFill>
                <a:latin typeface="Open Sans"/>
              </a:rPr>
              <a:t>ngữ</a:t>
            </a:r>
            <a:r>
              <a:rPr lang="en-US" sz="2000" spc="120" dirty="0">
                <a:solidFill>
                  <a:srgbClr val="F8F3ED"/>
                </a:solidFill>
                <a:latin typeface="Open Sans"/>
              </a:rPr>
              <a:t> </a:t>
            </a:r>
            <a:r>
              <a:rPr lang="en-US" sz="2000" spc="120" dirty="0" err="1">
                <a:solidFill>
                  <a:srgbClr val="F8F3ED"/>
                </a:solidFill>
                <a:latin typeface="Open Sans"/>
              </a:rPr>
              <a:t>lập</a:t>
            </a:r>
            <a:r>
              <a:rPr lang="en-US" sz="2000" spc="120" dirty="0">
                <a:solidFill>
                  <a:srgbClr val="F8F3ED"/>
                </a:solidFill>
                <a:latin typeface="Open Sans"/>
              </a:rPr>
              <a:t> </a:t>
            </a:r>
            <a:r>
              <a:rPr lang="en-US" sz="2000" spc="120" dirty="0" err="1">
                <a:solidFill>
                  <a:srgbClr val="F8F3ED"/>
                </a:solidFill>
                <a:latin typeface="Open Sans"/>
              </a:rPr>
              <a:t>trình</a:t>
            </a:r>
            <a:r>
              <a:rPr lang="en-US" sz="2000" spc="120" dirty="0">
                <a:solidFill>
                  <a:srgbClr val="F8F3ED"/>
                </a:solidFill>
                <a:latin typeface="Open Sans"/>
              </a:rPr>
              <a:t> Python </a:t>
            </a:r>
            <a:r>
              <a:rPr lang="en-US" sz="2000" spc="120" dirty="0" err="1">
                <a:solidFill>
                  <a:srgbClr val="F8F3ED"/>
                </a:solidFill>
                <a:latin typeface="Open Sans"/>
              </a:rPr>
              <a:t>và</a:t>
            </a:r>
            <a:r>
              <a:rPr lang="en-US" sz="2000" spc="120" dirty="0">
                <a:solidFill>
                  <a:srgbClr val="F8F3ED"/>
                </a:solidFill>
                <a:latin typeface="Open Sans"/>
              </a:rPr>
              <a:t> </a:t>
            </a:r>
            <a:r>
              <a:rPr lang="en-US" sz="2000" spc="120" dirty="0" err="1">
                <a:solidFill>
                  <a:srgbClr val="F8F3ED"/>
                </a:solidFill>
                <a:latin typeface="Open Sans"/>
              </a:rPr>
              <a:t>lập</a:t>
            </a:r>
            <a:r>
              <a:rPr lang="en-US" sz="2000" spc="120" dirty="0">
                <a:solidFill>
                  <a:srgbClr val="F8F3ED"/>
                </a:solidFill>
                <a:latin typeface="Open Sans"/>
              </a:rPr>
              <a:t> </a:t>
            </a:r>
            <a:r>
              <a:rPr lang="en-US" sz="2000" spc="120" dirty="0" err="1">
                <a:solidFill>
                  <a:srgbClr val="F8F3ED"/>
                </a:solidFill>
                <a:latin typeface="Open Sans"/>
              </a:rPr>
              <a:t>trình</a:t>
            </a:r>
            <a:r>
              <a:rPr lang="en-US" sz="2000" spc="120" dirty="0">
                <a:solidFill>
                  <a:srgbClr val="F8F3ED"/>
                </a:solidFill>
                <a:latin typeface="Open Sans"/>
              </a:rPr>
              <a:t> game </a:t>
            </a:r>
            <a:r>
              <a:rPr lang="en-US" sz="2000" spc="120" dirty="0" err="1">
                <a:solidFill>
                  <a:srgbClr val="F8F3ED"/>
                </a:solidFill>
                <a:latin typeface="Open Sans"/>
              </a:rPr>
              <a:t>bắn</a:t>
            </a:r>
            <a:r>
              <a:rPr lang="en-US" sz="2000" spc="120" dirty="0">
                <a:solidFill>
                  <a:srgbClr val="F8F3ED"/>
                </a:solidFill>
                <a:latin typeface="Open Sans"/>
              </a:rPr>
              <a:t> </a:t>
            </a:r>
            <a:r>
              <a:rPr lang="en-US" sz="2000" spc="120" dirty="0" err="1">
                <a:solidFill>
                  <a:srgbClr val="F8F3ED"/>
                </a:solidFill>
                <a:latin typeface="Open Sans"/>
              </a:rPr>
              <a:t>súng</a:t>
            </a:r>
            <a:r>
              <a:rPr lang="en-US" sz="2000" spc="120" dirty="0">
                <a:solidFill>
                  <a:srgbClr val="F8F3ED"/>
                </a:solidFill>
                <a:latin typeface="Open Sans"/>
              </a:rPr>
              <a:t> qua </a:t>
            </a:r>
            <a:r>
              <a:rPr lang="en-US" sz="2000" spc="120" dirty="0" err="1">
                <a:solidFill>
                  <a:srgbClr val="F8F3ED"/>
                </a:solidFill>
                <a:latin typeface="Open Sans"/>
              </a:rPr>
              <a:t>thư</a:t>
            </a:r>
            <a:r>
              <a:rPr lang="en-US" sz="2000" spc="120" dirty="0">
                <a:solidFill>
                  <a:srgbClr val="F8F3ED"/>
                </a:solidFill>
                <a:latin typeface="Open Sans"/>
              </a:rPr>
              <a:t> </a:t>
            </a:r>
            <a:r>
              <a:rPr lang="en-US" sz="2000" spc="120" dirty="0" err="1">
                <a:solidFill>
                  <a:srgbClr val="F8F3ED"/>
                </a:solidFill>
                <a:latin typeface="Open Sans"/>
              </a:rPr>
              <a:t>viện</a:t>
            </a:r>
            <a:r>
              <a:rPr lang="en-US" sz="2000" spc="120" dirty="0">
                <a:solidFill>
                  <a:srgbClr val="F8F3ED"/>
                </a:solidFill>
                <a:latin typeface="Open Sans"/>
              </a:rPr>
              <a:t> </a:t>
            </a:r>
            <a:r>
              <a:rPr lang="en-US" sz="2000" spc="120" dirty="0" err="1">
                <a:solidFill>
                  <a:srgbClr val="F8F3ED"/>
                </a:solidFill>
                <a:latin typeface="Open Sans"/>
              </a:rPr>
              <a:t>Pygame</a:t>
            </a:r>
            <a:r>
              <a:rPr lang="en-US" sz="2000" spc="120" dirty="0">
                <a:solidFill>
                  <a:srgbClr val="F8F3ED"/>
                </a:solidFill>
                <a:latin typeface="Open Sans"/>
              </a:rPr>
              <a:t>” </a:t>
            </a:r>
            <a:r>
              <a:rPr lang="en-US" sz="2000" spc="120" dirty="0" err="1">
                <a:solidFill>
                  <a:srgbClr val="F8F3ED"/>
                </a:solidFill>
                <a:latin typeface="Open Sans"/>
              </a:rPr>
              <a:t>chúng</a:t>
            </a:r>
            <a:r>
              <a:rPr lang="en-US" sz="2000" spc="120" dirty="0">
                <a:solidFill>
                  <a:srgbClr val="F8F3ED"/>
                </a:solidFill>
                <a:latin typeface="Open Sans"/>
              </a:rPr>
              <a:t> </a:t>
            </a:r>
            <a:r>
              <a:rPr lang="en-US" sz="2000" spc="120" dirty="0" err="1">
                <a:solidFill>
                  <a:srgbClr val="F8F3ED"/>
                </a:solidFill>
                <a:latin typeface="Open Sans"/>
              </a:rPr>
              <a:t>em</a:t>
            </a:r>
            <a:r>
              <a:rPr lang="en-US" sz="2000" spc="120" dirty="0">
                <a:solidFill>
                  <a:srgbClr val="F8F3ED"/>
                </a:solidFill>
                <a:latin typeface="Open Sans"/>
              </a:rPr>
              <a:t> </a:t>
            </a:r>
            <a:r>
              <a:rPr lang="en-US" sz="2000" spc="120" dirty="0" err="1">
                <a:solidFill>
                  <a:srgbClr val="F8F3ED"/>
                </a:solidFill>
                <a:latin typeface="Open Sans"/>
              </a:rPr>
              <a:t>đã</a:t>
            </a:r>
            <a:r>
              <a:rPr lang="en-US" sz="2000" spc="120" dirty="0">
                <a:solidFill>
                  <a:srgbClr val="F8F3ED"/>
                </a:solidFill>
                <a:latin typeface="Open Sans"/>
              </a:rPr>
              <a:t> </a:t>
            </a:r>
            <a:r>
              <a:rPr lang="en-US" sz="2000" spc="120" dirty="0" err="1">
                <a:solidFill>
                  <a:srgbClr val="F8F3ED"/>
                </a:solidFill>
                <a:latin typeface="Open Sans"/>
              </a:rPr>
              <a:t>hoàn</a:t>
            </a:r>
            <a:r>
              <a:rPr lang="en-US" sz="2000" spc="120" dirty="0">
                <a:solidFill>
                  <a:srgbClr val="F8F3ED"/>
                </a:solidFill>
                <a:latin typeface="Open Sans"/>
              </a:rPr>
              <a:t> </a:t>
            </a:r>
            <a:r>
              <a:rPr lang="en-US" sz="2000" spc="120" dirty="0" err="1">
                <a:solidFill>
                  <a:srgbClr val="F8F3ED"/>
                </a:solidFill>
                <a:latin typeface="Open Sans"/>
              </a:rPr>
              <a:t>thành</a:t>
            </a:r>
            <a:r>
              <a:rPr lang="en-US" sz="2000" spc="120" dirty="0">
                <a:solidFill>
                  <a:srgbClr val="F8F3ED"/>
                </a:solidFill>
                <a:latin typeface="Open Sans"/>
              </a:rPr>
              <a:t> </a:t>
            </a:r>
            <a:r>
              <a:rPr lang="en-US" sz="2000" spc="120" dirty="0" err="1">
                <a:solidFill>
                  <a:srgbClr val="F8F3ED"/>
                </a:solidFill>
                <a:latin typeface="Open Sans"/>
              </a:rPr>
              <a:t>được</a:t>
            </a:r>
            <a:r>
              <a:rPr lang="en-US" sz="2000" spc="120" dirty="0">
                <a:solidFill>
                  <a:srgbClr val="F8F3ED"/>
                </a:solidFill>
                <a:latin typeface="Open Sans"/>
              </a:rPr>
              <a:t> </a:t>
            </a:r>
            <a:r>
              <a:rPr lang="en-US" sz="2000" spc="120" dirty="0" err="1">
                <a:solidFill>
                  <a:srgbClr val="F8F3ED"/>
                </a:solidFill>
                <a:latin typeface="Open Sans"/>
              </a:rPr>
              <a:t>những</a:t>
            </a:r>
            <a:r>
              <a:rPr lang="en-US" sz="2000" spc="120" dirty="0">
                <a:solidFill>
                  <a:srgbClr val="F8F3ED"/>
                </a:solidFill>
                <a:latin typeface="Open Sans"/>
              </a:rPr>
              <a:t> </a:t>
            </a:r>
            <a:r>
              <a:rPr lang="en-US" sz="2000" spc="120" dirty="0" err="1">
                <a:solidFill>
                  <a:srgbClr val="F8F3ED"/>
                </a:solidFill>
                <a:latin typeface="Open Sans"/>
              </a:rPr>
              <a:t>mục</a:t>
            </a:r>
            <a:r>
              <a:rPr lang="en-US" sz="2000" spc="120" dirty="0">
                <a:solidFill>
                  <a:srgbClr val="F8F3ED"/>
                </a:solidFill>
                <a:latin typeface="Open Sans"/>
              </a:rPr>
              <a:t> </a:t>
            </a:r>
            <a:r>
              <a:rPr lang="en-US" sz="2000" spc="120" dirty="0" err="1">
                <a:solidFill>
                  <a:srgbClr val="F8F3ED"/>
                </a:solidFill>
                <a:latin typeface="Open Sans"/>
              </a:rPr>
              <a:t>tiêu</a:t>
            </a:r>
            <a:r>
              <a:rPr lang="en-US" sz="2000" spc="120" dirty="0">
                <a:solidFill>
                  <a:srgbClr val="F8F3ED"/>
                </a:solidFill>
                <a:latin typeface="Open Sans"/>
              </a:rPr>
              <a:t> </a:t>
            </a:r>
            <a:r>
              <a:rPr lang="en-US" sz="2000" spc="120" dirty="0" err="1">
                <a:solidFill>
                  <a:srgbClr val="F8F3ED"/>
                </a:solidFill>
                <a:latin typeface="Open Sans"/>
              </a:rPr>
              <a:t>của</a:t>
            </a:r>
            <a:r>
              <a:rPr lang="en-US" sz="2000" spc="120" dirty="0">
                <a:solidFill>
                  <a:srgbClr val="F8F3ED"/>
                </a:solidFill>
                <a:latin typeface="Open Sans"/>
              </a:rPr>
              <a:t> </a:t>
            </a:r>
            <a:r>
              <a:rPr lang="en-US" sz="2000" spc="120" dirty="0" err="1">
                <a:solidFill>
                  <a:srgbClr val="F8F3ED"/>
                </a:solidFill>
                <a:latin typeface="Open Sans"/>
              </a:rPr>
              <a:t>mình</a:t>
            </a:r>
            <a:r>
              <a:rPr lang="en-US" sz="2000" spc="120" dirty="0">
                <a:solidFill>
                  <a:srgbClr val="F8F3ED"/>
                </a:solidFill>
                <a:latin typeface="Open Sans"/>
              </a:rPr>
              <a:t> :</a:t>
            </a:r>
          </a:p>
          <a:p>
            <a:pPr>
              <a:lnSpc>
                <a:spcPts val="2700"/>
              </a:lnSpc>
            </a:pPr>
            <a:r>
              <a:rPr lang="en-US" sz="2000" spc="120" dirty="0">
                <a:solidFill>
                  <a:srgbClr val="F8F3ED"/>
                </a:solidFill>
                <a:latin typeface="Open Sans"/>
              </a:rPr>
              <a:t>-</a:t>
            </a:r>
            <a:r>
              <a:rPr lang="en-US" sz="2000" spc="120" dirty="0" err="1">
                <a:solidFill>
                  <a:srgbClr val="F8F3ED"/>
                </a:solidFill>
                <a:latin typeface="Open Sans"/>
              </a:rPr>
              <a:t>Tìm</a:t>
            </a:r>
            <a:r>
              <a:rPr lang="en-US" sz="2000" spc="120" dirty="0">
                <a:solidFill>
                  <a:srgbClr val="F8F3ED"/>
                </a:solidFill>
                <a:latin typeface="Open Sans"/>
              </a:rPr>
              <a:t> </a:t>
            </a:r>
            <a:r>
              <a:rPr lang="en-US" sz="2000" spc="120" dirty="0" err="1">
                <a:solidFill>
                  <a:srgbClr val="F8F3ED"/>
                </a:solidFill>
                <a:latin typeface="Open Sans"/>
              </a:rPr>
              <a:t>hiểu</a:t>
            </a:r>
            <a:r>
              <a:rPr lang="en-US" sz="2000" spc="120" dirty="0">
                <a:solidFill>
                  <a:srgbClr val="F8F3ED"/>
                </a:solidFill>
                <a:latin typeface="Open Sans"/>
              </a:rPr>
              <a:t> </a:t>
            </a:r>
            <a:r>
              <a:rPr lang="en-US" sz="2000" spc="120" dirty="0" err="1">
                <a:solidFill>
                  <a:srgbClr val="F8F3ED"/>
                </a:solidFill>
                <a:latin typeface="Open Sans"/>
              </a:rPr>
              <a:t>được</a:t>
            </a:r>
            <a:r>
              <a:rPr lang="en-US" sz="2000" spc="120" dirty="0">
                <a:solidFill>
                  <a:srgbClr val="F8F3ED"/>
                </a:solidFill>
                <a:latin typeface="Open Sans"/>
              </a:rPr>
              <a:t> </a:t>
            </a:r>
            <a:r>
              <a:rPr lang="en-US" sz="2000" spc="120" dirty="0" err="1">
                <a:solidFill>
                  <a:srgbClr val="F8F3ED"/>
                </a:solidFill>
                <a:latin typeface="Open Sans"/>
              </a:rPr>
              <a:t>ngôn</a:t>
            </a:r>
            <a:r>
              <a:rPr lang="en-US" sz="2000" spc="120" dirty="0">
                <a:solidFill>
                  <a:srgbClr val="F8F3ED"/>
                </a:solidFill>
                <a:latin typeface="Open Sans"/>
              </a:rPr>
              <a:t> </a:t>
            </a:r>
            <a:r>
              <a:rPr lang="en-US" sz="2000" spc="120" dirty="0" err="1">
                <a:solidFill>
                  <a:srgbClr val="F8F3ED"/>
                </a:solidFill>
                <a:latin typeface="Open Sans"/>
              </a:rPr>
              <a:t>ngữ</a:t>
            </a:r>
            <a:r>
              <a:rPr lang="en-US" sz="2000" spc="120" dirty="0">
                <a:solidFill>
                  <a:srgbClr val="F8F3ED"/>
                </a:solidFill>
                <a:latin typeface="Open Sans"/>
              </a:rPr>
              <a:t> Python:</a:t>
            </a:r>
          </a:p>
          <a:p>
            <a:pPr>
              <a:lnSpc>
                <a:spcPts val="2700"/>
              </a:lnSpc>
            </a:pPr>
            <a:r>
              <a:rPr lang="en-US" sz="2000" spc="120" dirty="0">
                <a:solidFill>
                  <a:srgbClr val="F8F3ED"/>
                </a:solidFill>
                <a:latin typeface="Open Sans"/>
                <a:ea typeface="Open Sans"/>
              </a:rPr>
              <a:t>●Python </a:t>
            </a:r>
            <a:r>
              <a:rPr lang="en-US" sz="2000" spc="120" dirty="0" err="1">
                <a:solidFill>
                  <a:srgbClr val="F8F3ED"/>
                </a:solidFill>
                <a:latin typeface="Open Sans"/>
                <a:ea typeface="Open Sans"/>
              </a:rPr>
              <a:t>là</a:t>
            </a:r>
            <a:r>
              <a:rPr lang="en-US" sz="2000" spc="120" dirty="0">
                <a:solidFill>
                  <a:srgbClr val="F8F3ED"/>
                </a:solidFill>
                <a:latin typeface="Open Sans"/>
                <a:ea typeface="Open Sans"/>
              </a:rPr>
              <a:t> </a:t>
            </a:r>
            <a:r>
              <a:rPr lang="en-US" sz="2000" spc="120" dirty="0" err="1">
                <a:solidFill>
                  <a:srgbClr val="F8F3ED"/>
                </a:solidFill>
                <a:latin typeface="Open Sans"/>
                <a:ea typeface="Open Sans"/>
              </a:rPr>
              <a:t>gì</a:t>
            </a:r>
            <a:r>
              <a:rPr lang="en-US" sz="2000" spc="120" dirty="0">
                <a:solidFill>
                  <a:srgbClr val="F8F3ED"/>
                </a:solidFill>
                <a:latin typeface="Open Sans"/>
                <a:ea typeface="Open Sans"/>
              </a:rPr>
              <a:t>?</a:t>
            </a:r>
          </a:p>
          <a:p>
            <a:pPr>
              <a:lnSpc>
                <a:spcPts val="2700"/>
              </a:lnSpc>
            </a:pPr>
            <a:r>
              <a:rPr lang="en-US" sz="2000" spc="120" dirty="0">
                <a:solidFill>
                  <a:srgbClr val="F8F3ED"/>
                </a:solidFill>
                <a:latin typeface="Open Sans"/>
                <a:ea typeface="Open Sans"/>
              </a:rPr>
              <a:t>●</a:t>
            </a:r>
            <a:r>
              <a:rPr lang="en-US" sz="2000" spc="120" dirty="0" err="1">
                <a:solidFill>
                  <a:srgbClr val="F8F3ED"/>
                </a:solidFill>
                <a:latin typeface="Open Sans"/>
                <a:ea typeface="Open Sans"/>
              </a:rPr>
              <a:t>Lịch</a:t>
            </a:r>
            <a:r>
              <a:rPr lang="en-US" sz="2000" spc="120" dirty="0">
                <a:solidFill>
                  <a:srgbClr val="F8F3ED"/>
                </a:solidFill>
                <a:latin typeface="Open Sans"/>
                <a:ea typeface="Open Sans"/>
              </a:rPr>
              <a:t> </a:t>
            </a:r>
            <a:r>
              <a:rPr lang="en-US" sz="2000" spc="120" dirty="0" err="1">
                <a:solidFill>
                  <a:srgbClr val="F8F3ED"/>
                </a:solidFill>
                <a:latin typeface="Open Sans"/>
                <a:ea typeface="Open Sans"/>
              </a:rPr>
              <a:t>sử</a:t>
            </a:r>
            <a:r>
              <a:rPr lang="en-US" sz="2000" spc="120" dirty="0">
                <a:solidFill>
                  <a:srgbClr val="F8F3ED"/>
                </a:solidFill>
                <a:latin typeface="Open Sans"/>
                <a:ea typeface="Open Sans"/>
              </a:rPr>
              <a:t> </a:t>
            </a:r>
            <a:r>
              <a:rPr lang="en-US" sz="2000" spc="120" dirty="0" err="1">
                <a:solidFill>
                  <a:srgbClr val="F8F3ED"/>
                </a:solidFill>
                <a:latin typeface="Open Sans"/>
                <a:ea typeface="Open Sans"/>
              </a:rPr>
              <a:t>phát</a:t>
            </a:r>
            <a:r>
              <a:rPr lang="en-US" sz="2000" spc="120" dirty="0">
                <a:solidFill>
                  <a:srgbClr val="F8F3ED"/>
                </a:solidFill>
                <a:latin typeface="Open Sans"/>
                <a:ea typeface="Open Sans"/>
              </a:rPr>
              <a:t> </a:t>
            </a:r>
            <a:r>
              <a:rPr lang="en-US" sz="2000" spc="120" dirty="0" err="1">
                <a:solidFill>
                  <a:srgbClr val="F8F3ED"/>
                </a:solidFill>
                <a:latin typeface="Open Sans"/>
                <a:ea typeface="Open Sans"/>
              </a:rPr>
              <a:t>triển</a:t>
            </a:r>
            <a:r>
              <a:rPr lang="en-US" sz="2000" spc="120" dirty="0">
                <a:solidFill>
                  <a:srgbClr val="F8F3ED"/>
                </a:solidFill>
                <a:latin typeface="Open Sans"/>
                <a:ea typeface="Open Sans"/>
              </a:rPr>
              <a:t>.</a:t>
            </a:r>
          </a:p>
          <a:p>
            <a:pPr>
              <a:lnSpc>
                <a:spcPts val="2700"/>
              </a:lnSpc>
            </a:pPr>
            <a:r>
              <a:rPr lang="en-US" sz="2000" spc="120" dirty="0">
                <a:solidFill>
                  <a:srgbClr val="F8F3ED"/>
                </a:solidFill>
                <a:latin typeface="Open Sans"/>
                <a:ea typeface="Open Sans"/>
              </a:rPr>
              <a:t>●</a:t>
            </a:r>
            <a:r>
              <a:rPr lang="en-US" sz="2000" spc="120" dirty="0" err="1">
                <a:solidFill>
                  <a:srgbClr val="F8F3ED"/>
                </a:solidFill>
                <a:latin typeface="Open Sans"/>
                <a:ea typeface="Open Sans"/>
              </a:rPr>
              <a:t>Ưu</a:t>
            </a:r>
            <a:r>
              <a:rPr lang="en-US" sz="2000" spc="120" dirty="0">
                <a:solidFill>
                  <a:srgbClr val="F8F3ED"/>
                </a:solidFill>
                <a:latin typeface="Open Sans"/>
                <a:ea typeface="Open Sans"/>
              </a:rPr>
              <a:t> </a:t>
            </a:r>
            <a:r>
              <a:rPr lang="en-US" sz="2000" spc="120" dirty="0" err="1">
                <a:solidFill>
                  <a:srgbClr val="F8F3ED"/>
                </a:solidFill>
                <a:latin typeface="Open Sans"/>
                <a:ea typeface="Open Sans"/>
              </a:rPr>
              <a:t>điểm</a:t>
            </a:r>
            <a:r>
              <a:rPr lang="en-US" sz="2000" spc="120" dirty="0">
                <a:solidFill>
                  <a:srgbClr val="F8F3ED"/>
                </a:solidFill>
                <a:latin typeface="Open Sans"/>
                <a:ea typeface="Open Sans"/>
              </a:rPr>
              <a:t> </a:t>
            </a:r>
            <a:r>
              <a:rPr lang="en-US" sz="2000" spc="120" dirty="0" err="1">
                <a:solidFill>
                  <a:srgbClr val="F8F3ED"/>
                </a:solidFill>
                <a:latin typeface="Open Sans"/>
                <a:ea typeface="Open Sans"/>
              </a:rPr>
              <a:t>nổi</a:t>
            </a:r>
            <a:r>
              <a:rPr lang="en-US" sz="2000" spc="120" dirty="0">
                <a:solidFill>
                  <a:srgbClr val="F8F3ED"/>
                </a:solidFill>
                <a:latin typeface="Open Sans"/>
                <a:ea typeface="Open Sans"/>
              </a:rPr>
              <a:t> </a:t>
            </a:r>
            <a:r>
              <a:rPr lang="en-US" sz="2000" spc="120" dirty="0" err="1">
                <a:solidFill>
                  <a:srgbClr val="F8F3ED"/>
                </a:solidFill>
                <a:latin typeface="Open Sans"/>
                <a:ea typeface="Open Sans"/>
              </a:rPr>
              <a:t>bật</a:t>
            </a:r>
            <a:r>
              <a:rPr lang="en-US" sz="2000" spc="120" dirty="0">
                <a:solidFill>
                  <a:srgbClr val="F8F3ED"/>
                </a:solidFill>
                <a:latin typeface="Open Sans"/>
                <a:ea typeface="Open Sans"/>
              </a:rPr>
              <a:t>.</a:t>
            </a:r>
          </a:p>
          <a:p>
            <a:pPr>
              <a:lnSpc>
                <a:spcPts val="2700"/>
              </a:lnSpc>
            </a:pPr>
            <a:r>
              <a:rPr lang="en-US" sz="2000" spc="120" dirty="0">
                <a:solidFill>
                  <a:srgbClr val="F8F3ED"/>
                </a:solidFill>
                <a:latin typeface="Open Sans"/>
              </a:rPr>
              <a:t>-</a:t>
            </a:r>
            <a:r>
              <a:rPr lang="en-US" sz="2000" spc="120" dirty="0" err="1">
                <a:solidFill>
                  <a:srgbClr val="F8F3ED"/>
                </a:solidFill>
                <a:latin typeface="Open Sans"/>
              </a:rPr>
              <a:t>Lập</a:t>
            </a:r>
            <a:r>
              <a:rPr lang="en-US" sz="2000" spc="120" dirty="0">
                <a:solidFill>
                  <a:srgbClr val="F8F3ED"/>
                </a:solidFill>
                <a:latin typeface="Open Sans"/>
              </a:rPr>
              <a:t> </a:t>
            </a:r>
            <a:r>
              <a:rPr lang="en-US" sz="2000" spc="120" dirty="0" err="1">
                <a:solidFill>
                  <a:srgbClr val="F8F3ED"/>
                </a:solidFill>
                <a:latin typeface="Open Sans"/>
              </a:rPr>
              <a:t>trình</a:t>
            </a:r>
            <a:r>
              <a:rPr lang="en-US" sz="2000" spc="120" dirty="0">
                <a:solidFill>
                  <a:srgbClr val="F8F3ED"/>
                </a:solidFill>
                <a:latin typeface="Open Sans"/>
              </a:rPr>
              <a:t> game </a:t>
            </a:r>
            <a:r>
              <a:rPr lang="en-US" sz="2000" spc="120" dirty="0" err="1">
                <a:solidFill>
                  <a:srgbClr val="F8F3ED"/>
                </a:solidFill>
                <a:latin typeface="Open Sans"/>
              </a:rPr>
              <a:t>bằng</a:t>
            </a:r>
            <a:r>
              <a:rPr lang="en-US" sz="2000" spc="120" dirty="0">
                <a:solidFill>
                  <a:srgbClr val="F8F3ED"/>
                </a:solidFill>
                <a:latin typeface="Open Sans"/>
              </a:rPr>
              <a:t> Python.</a:t>
            </a:r>
          </a:p>
          <a:p>
            <a:pPr>
              <a:lnSpc>
                <a:spcPts val="2700"/>
              </a:lnSpc>
            </a:pPr>
            <a:r>
              <a:rPr lang="en-US" sz="2000" spc="120" dirty="0">
                <a:solidFill>
                  <a:srgbClr val="F8F3ED"/>
                </a:solidFill>
                <a:latin typeface="Open Sans"/>
              </a:rPr>
              <a:t>-</a:t>
            </a:r>
            <a:r>
              <a:rPr lang="en-US" sz="2000" spc="120" dirty="0" err="1">
                <a:solidFill>
                  <a:srgbClr val="F8F3ED"/>
                </a:solidFill>
                <a:latin typeface="Open Sans"/>
              </a:rPr>
              <a:t>Cài</a:t>
            </a:r>
            <a:r>
              <a:rPr lang="en-US" sz="2000" spc="120" dirty="0">
                <a:solidFill>
                  <a:srgbClr val="F8F3ED"/>
                </a:solidFill>
                <a:latin typeface="Open Sans"/>
              </a:rPr>
              <a:t> </a:t>
            </a:r>
            <a:r>
              <a:rPr lang="en-US" sz="2000" spc="120" dirty="0" err="1">
                <a:solidFill>
                  <a:srgbClr val="F8F3ED"/>
                </a:solidFill>
                <a:latin typeface="Open Sans"/>
              </a:rPr>
              <a:t>đặt</a:t>
            </a:r>
            <a:r>
              <a:rPr lang="en-US" sz="2000" spc="120" dirty="0">
                <a:solidFill>
                  <a:srgbClr val="F8F3ED"/>
                </a:solidFill>
                <a:latin typeface="Open Sans"/>
              </a:rPr>
              <a:t> </a:t>
            </a:r>
            <a:r>
              <a:rPr lang="en-US" sz="2000" spc="120" dirty="0" err="1">
                <a:solidFill>
                  <a:srgbClr val="F8F3ED"/>
                </a:solidFill>
                <a:latin typeface="Open Sans"/>
              </a:rPr>
              <a:t>ngôn</a:t>
            </a:r>
            <a:r>
              <a:rPr lang="en-US" sz="2000" spc="120" dirty="0">
                <a:solidFill>
                  <a:srgbClr val="F8F3ED"/>
                </a:solidFill>
                <a:latin typeface="Open Sans"/>
              </a:rPr>
              <a:t> </a:t>
            </a:r>
            <a:r>
              <a:rPr lang="en-US" sz="2000" spc="120" dirty="0" err="1">
                <a:solidFill>
                  <a:srgbClr val="F8F3ED"/>
                </a:solidFill>
                <a:latin typeface="Open Sans"/>
              </a:rPr>
              <a:t>ngữ</a:t>
            </a:r>
            <a:r>
              <a:rPr lang="en-US" sz="2000" spc="120" dirty="0">
                <a:solidFill>
                  <a:srgbClr val="F8F3ED"/>
                </a:solidFill>
                <a:latin typeface="Open Sans"/>
              </a:rPr>
              <a:t> Python.</a:t>
            </a:r>
          </a:p>
          <a:p>
            <a:pPr>
              <a:lnSpc>
                <a:spcPts val="2700"/>
              </a:lnSpc>
            </a:pPr>
            <a:r>
              <a:rPr lang="en-US" sz="2000" spc="120" dirty="0">
                <a:solidFill>
                  <a:srgbClr val="F8F3ED"/>
                </a:solidFill>
                <a:latin typeface="Open Sans"/>
              </a:rPr>
              <a:t>-</a:t>
            </a:r>
            <a:r>
              <a:rPr lang="en-US" sz="2000" spc="120" dirty="0" err="1">
                <a:solidFill>
                  <a:srgbClr val="F8F3ED"/>
                </a:solidFill>
                <a:latin typeface="Open Sans"/>
              </a:rPr>
              <a:t>Tìm</a:t>
            </a:r>
            <a:r>
              <a:rPr lang="en-US" sz="2000" spc="120" dirty="0">
                <a:solidFill>
                  <a:srgbClr val="F8F3ED"/>
                </a:solidFill>
                <a:latin typeface="Open Sans"/>
              </a:rPr>
              <a:t> </a:t>
            </a:r>
            <a:r>
              <a:rPr lang="en-US" sz="2000" spc="120" dirty="0" err="1">
                <a:solidFill>
                  <a:srgbClr val="F8F3ED"/>
                </a:solidFill>
                <a:latin typeface="Open Sans"/>
              </a:rPr>
              <a:t>hiểu</a:t>
            </a:r>
            <a:r>
              <a:rPr lang="en-US" sz="2000" spc="120" dirty="0">
                <a:solidFill>
                  <a:srgbClr val="F8F3ED"/>
                </a:solidFill>
                <a:latin typeface="Open Sans"/>
              </a:rPr>
              <a:t> </a:t>
            </a:r>
            <a:r>
              <a:rPr lang="en-US" sz="2000" spc="120" dirty="0" err="1">
                <a:solidFill>
                  <a:srgbClr val="F8F3ED"/>
                </a:solidFill>
                <a:latin typeface="Open Sans"/>
              </a:rPr>
              <a:t>được</a:t>
            </a:r>
            <a:r>
              <a:rPr lang="en-US" sz="2000" spc="120" dirty="0">
                <a:solidFill>
                  <a:srgbClr val="F8F3ED"/>
                </a:solidFill>
                <a:latin typeface="Open Sans"/>
              </a:rPr>
              <a:t> </a:t>
            </a:r>
            <a:r>
              <a:rPr lang="en-US" sz="2000" spc="120" dirty="0" err="1">
                <a:solidFill>
                  <a:srgbClr val="F8F3ED"/>
                </a:solidFill>
                <a:latin typeface="Open Sans"/>
              </a:rPr>
              <a:t>về</a:t>
            </a:r>
            <a:r>
              <a:rPr lang="en-US" sz="2000" spc="120" dirty="0">
                <a:solidFill>
                  <a:srgbClr val="F8F3ED"/>
                </a:solidFill>
                <a:latin typeface="Open Sans"/>
              </a:rPr>
              <a:t> </a:t>
            </a:r>
            <a:r>
              <a:rPr lang="en-US" sz="2000" spc="120" dirty="0" err="1">
                <a:solidFill>
                  <a:srgbClr val="F8F3ED"/>
                </a:solidFill>
                <a:latin typeface="Open Sans"/>
              </a:rPr>
              <a:t>Pygame</a:t>
            </a:r>
            <a:r>
              <a:rPr lang="en-US" sz="2000" spc="120" dirty="0">
                <a:solidFill>
                  <a:srgbClr val="F8F3ED"/>
                </a:solidFill>
                <a:latin typeface="Open Sans"/>
              </a:rPr>
              <a:t>.</a:t>
            </a:r>
          </a:p>
          <a:p>
            <a:pPr>
              <a:lnSpc>
                <a:spcPts val="2700"/>
              </a:lnSpc>
            </a:pPr>
            <a:r>
              <a:rPr lang="en-US" sz="2000" spc="120" dirty="0">
                <a:solidFill>
                  <a:srgbClr val="F8F3ED"/>
                </a:solidFill>
                <a:latin typeface="Open Sans"/>
              </a:rPr>
              <a:t>-</a:t>
            </a:r>
            <a:r>
              <a:rPr lang="en-US" sz="2000" spc="120" dirty="0" err="1">
                <a:solidFill>
                  <a:srgbClr val="F8F3ED"/>
                </a:solidFill>
                <a:latin typeface="Open Sans"/>
              </a:rPr>
              <a:t>Phân</a:t>
            </a:r>
            <a:r>
              <a:rPr lang="en-US" sz="2000" spc="120" dirty="0">
                <a:solidFill>
                  <a:srgbClr val="F8F3ED"/>
                </a:solidFill>
                <a:latin typeface="Open Sans"/>
              </a:rPr>
              <a:t> </a:t>
            </a:r>
            <a:r>
              <a:rPr lang="en-US" sz="2000" spc="120" dirty="0" err="1">
                <a:solidFill>
                  <a:srgbClr val="F8F3ED"/>
                </a:solidFill>
                <a:latin typeface="Open Sans"/>
              </a:rPr>
              <a:t>tích</a:t>
            </a:r>
            <a:r>
              <a:rPr lang="en-US" sz="2000" spc="120" dirty="0">
                <a:solidFill>
                  <a:srgbClr val="F8F3ED"/>
                </a:solidFill>
                <a:latin typeface="Open Sans"/>
              </a:rPr>
              <a:t> </a:t>
            </a:r>
            <a:r>
              <a:rPr lang="en-US" sz="2000" spc="120" dirty="0" err="1">
                <a:solidFill>
                  <a:srgbClr val="F8F3ED"/>
                </a:solidFill>
                <a:latin typeface="Open Sans"/>
              </a:rPr>
              <a:t>thiết</a:t>
            </a:r>
            <a:r>
              <a:rPr lang="en-US" sz="2000" spc="120" dirty="0">
                <a:solidFill>
                  <a:srgbClr val="F8F3ED"/>
                </a:solidFill>
                <a:latin typeface="Open Sans"/>
              </a:rPr>
              <a:t> </a:t>
            </a:r>
            <a:r>
              <a:rPr lang="en-US" sz="2000" spc="120" dirty="0" err="1">
                <a:solidFill>
                  <a:srgbClr val="F8F3ED"/>
                </a:solidFill>
                <a:latin typeface="Open Sans"/>
              </a:rPr>
              <a:t>kế</a:t>
            </a:r>
            <a:r>
              <a:rPr lang="en-US" sz="2000" spc="120" dirty="0">
                <a:solidFill>
                  <a:srgbClr val="F8F3ED"/>
                </a:solidFill>
                <a:latin typeface="Open Sans"/>
              </a:rPr>
              <a:t> </a:t>
            </a:r>
            <a:r>
              <a:rPr lang="en-US" sz="2000" spc="120" dirty="0" err="1">
                <a:solidFill>
                  <a:srgbClr val="F8F3ED"/>
                </a:solidFill>
                <a:latin typeface="Open Sans"/>
              </a:rPr>
              <a:t>và</a:t>
            </a:r>
            <a:r>
              <a:rPr lang="en-US" sz="2000" spc="120" dirty="0">
                <a:solidFill>
                  <a:srgbClr val="F8F3ED"/>
                </a:solidFill>
                <a:latin typeface="Open Sans"/>
              </a:rPr>
              <a:t> </a:t>
            </a:r>
            <a:r>
              <a:rPr lang="en-US" sz="2000" spc="120" dirty="0" err="1">
                <a:solidFill>
                  <a:srgbClr val="F8F3ED"/>
                </a:solidFill>
                <a:latin typeface="Open Sans"/>
              </a:rPr>
              <a:t>xây</a:t>
            </a:r>
            <a:r>
              <a:rPr lang="en-US" sz="2000" spc="120" dirty="0">
                <a:solidFill>
                  <a:srgbClr val="F8F3ED"/>
                </a:solidFill>
                <a:latin typeface="Open Sans"/>
              </a:rPr>
              <a:t> </a:t>
            </a:r>
            <a:r>
              <a:rPr lang="en-US" sz="2000" spc="120" dirty="0" err="1">
                <a:solidFill>
                  <a:srgbClr val="F8F3ED"/>
                </a:solidFill>
                <a:latin typeface="Open Sans"/>
              </a:rPr>
              <a:t>dựng</a:t>
            </a:r>
            <a:r>
              <a:rPr lang="en-US" sz="2000" spc="120" dirty="0">
                <a:solidFill>
                  <a:srgbClr val="F8F3ED"/>
                </a:solidFill>
                <a:latin typeface="Open Sans"/>
              </a:rPr>
              <a:t> game </a:t>
            </a:r>
            <a:r>
              <a:rPr lang="en-US" sz="2000" spc="120" dirty="0" err="1">
                <a:solidFill>
                  <a:srgbClr val="F8F3ED"/>
                </a:solidFill>
                <a:latin typeface="Open Sans"/>
              </a:rPr>
              <a:t>bắn</a:t>
            </a:r>
            <a:r>
              <a:rPr lang="en-US" sz="2000" spc="120" dirty="0">
                <a:solidFill>
                  <a:srgbClr val="F8F3ED"/>
                </a:solidFill>
                <a:latin typeface="Open Sans"/>
              </a:rPr>
              <a:t> </a:t>
            </a:r>
            <a:r>
              <a:rPr lang="en-US" sz="2000" spc="120" dirty="0" err="1">
                <a:solidFill>
                  <a:srgbClr val="F8F3ED"/>
                </a:solidFill>
                <a:latin typeface="Open Sans"/>
              </a:rPr>
              <a:t>súng</a:t>
            </a:r>
            <a:r>
              <a:rPr lang="en-US" sz="2000" spc="120" dirty="0">
                <a:solidFill>
                  <a:srgbClr val="F8F3ED"/>
                </a:solidFill>
                <a:latin typeface="Open Sans"/>
              </a:rPr>
              <a:t> </a:t>
            </a:r>
            <a:r>
              <a:rPr lang="en-US" sz="2000" spc="120" dirty="0" err="1">
                <a:solidFill>
                  <a:srgbClr val="F8F3ED"/>
                </a:solidFill>
                <a:latin typeface="Open Sans"/>
              </a:rPr>
              <a:t>bằng</a:t>
            </a:r>
            <a:r>
              <a:rPr lang="en-US" sz="2000" spc="120" dirty="0">
                <a:solidFill>
                  <a:srgbClr val="F8F3ED"/>
                </a:solidFill>
                <a:latin typeface="Open Sans"/>
              </a:rPr>
              <a:t> </a:t>
            </a:r>
            <a:r>
              <a:rPr lang="en-US" sz="2000" spc="120" dirty="0" err="1">
                <a:solidFill>
                  <a:srgbClr val="F8F3ED"/>
                </a:solidFill>
                <a:latin typeface="Open Sans"/>
              </a:rPr>
              <a:t>ngôn</a:t>
            </a:r>
            <a:r>
              <a:rPr lang="en-US" sz="2000" spc="120" dirty="0">
                <a:solidFill>
                  <a:srgbClr val="F8F3ED"/>
                </a:solidFill>
                <a:latin typeface="Open Sans"/>
              </a:rPr>
              <a:t> </a:t>
            </a:r>
            <a:r>
              <a:rPr lang="en-US" sz="2000" spc="120" dirty="0" err="1">
                <a:solidFill>
                  <a:srgbClr val="F8F3ED"/>
                </a:solidFill>
                <a:latin typeface="Open Sans"/>
              </a:rPr>
              <a:t>ngữ</a:t>
            </a:r>
            <a:r>
              <a:rPr lang="en-US" sz="2000" spc="120" dirty="0">
                <a:solidFill>
                  <a:srgbClr val="F8F3ED"/>
                </a:solidFill>
                <a:latin typeface="Open Sans"/>
              </a:rPr>
              <a:t> Python:</a:t>
            </a:r>
          </a:p>
          <a:p>
            <a:pPr>
              <a:lnSpc>
                <a:spcPts val="2700"/>
              </a:lnSpc>
            </a:pPr>
            <a:r>
              <a:rPr lang="en-US" sz="2000" spc="120" dirty="0">
                <a:solidFill>
                  <a:srgbClr val="F8F3ED"/>
                </a:solidFill>
                <a:latin typeface="Open Sans"/>
                <a:ea typeface="Open Sans"/>
              </a:rPr>
              <a:t>●</a:t>
            </a:r>
            <a:r>
              <a:rPr lang="en-US" sz="2000" spc="120" dirty="0" err="1">
                <a:solidFill>
                  <a:srgbClr val="F8F3ED"/>
                </a:solidFill>
                <a:latin typeface="Open Sans"/>
                <a:ea typeface="Open Sans"/>
              </a:rPr>
              <a:t>Phân</a:t>
            </a:r>
            <a:r>
              <a:rPr lang="en-US" sz="2000" spc="120" dirty="0">
                <a:solidFill>
                  <a:srgbClr val="F8F3ED"/>
                </a:solidFill>
                <a:latin typeface="Open Sans"/>
                <a:ea typeface="Open Sans"/>
              </a:rPr>
              <a:t> </a:t>
            </a:r>
            <a:r>
              <a:rPr lang="en-US" sz="2000" spc="120" dirty="0" err="1">
                <a:solidFill>
                  <a:srgbClr val="F8F3ED"/>
                </a:solidFill>
                <a:latin typeface="Open Sans"/>
                <a:ea typeface="Open Sans"/>
              </a:rPr>
              <a:t>tích</a:t>
            </a:r>
            <a:r>
              <a:rPr lang="en-US" sz="2000" spc="120" dirty="0">
                <a:solidFill>
                  <a:srgbClr val="F8F3ED"/>
                </a:solidFill>
                <a:latin typeface="Open Sans"/>
                <a:ea typeface="Open Sans"/>
              </a:rPr>
              <a:t> </a:t>
            </a:r>
            <a:r>
              <a:rPr lang="en-US" sz="2000" spc="120" dirty="0" err="1">
                <a:solidFill>
                  <a:srgbClr val="F8F3ED"/>
                </a:solidFill>
                <a:latin typeface="Open Sans"/>
                <a:ea typeface="Open Sans"/>
              </a:rPr>
              <a:t>và</a:t>
            </a:r>
            <a:r>
              <a:rPr lang="en-US" sz="2000" spc="120" dirty="0">
                <a:solidFill>
                  <a:srgbClr val="F8F3ED"/>
                </a:solidFill>
                <a:latin typeface="Open Sans"/>
                <a:ea typeface="Open Sans"/>
              </a:rPr>
              <a:t> </a:t>
            </a:r>
            <a:r>
              <a:rPr lang="en-US" sz="2000" spc="120" dirty="0" err="1">
                <a:solidFill>
                  <a:srgbClr val="F8F3ED"/>
                </a:solidFill>
                <a:latin typeface="Open Sans"/>
                <a:ea typeface="Open Sans"/>
              </a:rPr>
              <a:t>thiết</a:t>
            </a:r>
            <a:r>
              <a:rPr lang="en-US" sz="2000" spc="120" dirty="0">
                <a:solidFill>
                  <a:srgbClr val="F8F3ED"/>
                </a:solidFill>
                <a:latin typeface="Open Sans"/>
                <a:ea typeface="Open Sans"/>
              </a:rPr>
              <a:t> </a:t>
            </a:r>
            <a:r>
              <a:rPr lang="en-US" sz="2000" spc="120" dirty="0" err="1">
                <a:solidFill>
                  <a:srgbClr val="F8F3ED"/>
                </a:solidFill>
                <a:latin typeface="Open Sans"/>
                <a:ea typeface="Open Sans"/>
              </a:rPr>
              <a:t>kế</a:t>
            </a:r>
            <a:r>
              <a:rPr lang="en-US" sz="2000" spc="120" dirty="0">
                <a:solidFill>
                  <a:srgbClr val="F8F3ED"/>
                </a:solidFill>
                <a:latin typeface="Open Sans"/>
                <a:ea typeface="Open Sans"/>
              </a:rPr>
              <a:t> </a:t>
            </a:r>
            <a:r>
              <a:rPr lang="en-US" sz="2000" spc="120" dirty="0" err="1">
                <a:solidFill>
                  <a:srgbClr val="F8F3ED"/>
                </a:solidFill>
                <a:latin typeface="Open Sans"/>
                <a:ea typeface="Open Sans"/>
              </a:rPr>
              <a:t>hệ</a:t>
            </a:r>
            <a:r>
              <a:rPr lang="en-US" sz="2000" spc="120" dirty="0">
                <a:solidFill>
                  <a:srgbClr val="F8F3ED"/>
                </a:solidFill>
                <a:latin typeface="Open Sans"/>
                <a:ea typeface="Open Sans"/>
              </a:rPr>
              <a:t> </a:t>
            </a:r>
            <a:r>
              <a:rPr lang="en-US" sz="2000" spc="120" dirty="0" err="1">
                <a:solidFill>
                  <a:srgbClr val="F8F3ED"/>
                </a:solidFill>
                <a:latin typeface="Open Sans"/>
                <a:ea typeface="Open Sans"/>
              </a:rPr>
              <a:t>thống</a:t>
            </a:r>
            <a:r>
              <a:rPr lang="en-US" sz="2000" spc="120" dirty="0">
                <a:solidFill>
                  <a:srgbClr val="F8F3ED"/>
                </a:solidFill>
                <a:latin typeface="Open Sans"/>
                <a:ea typeface="Open Sans"/>
              </a:rPr>
              <a:t>.</a:t>
            </a:r>
          </a:p>
          <a:p>
            <a:pPr>
              <a:lnSpc>
                <a:spcPts val="2700"/>
              </a:lnSpc>
            </a:pPr>
            <a:r>
              <a:rPr lang="en-US" sz="2000" spc="120" dirty="0">
                <a:solidFill>
                  <a:srgbClr val="F8F3ED"/>
                </a:solidFill>
                <a:latin typeface="Open Sans"/>
                <a:ea typeface="Open Sans"/>
              </a:rPr>
              <a:t>●</a:t>
            </a:r>
            <a:r>
              <a:rPr lang="en-US" sz="2000" spc="120" dirty="0" err="1">
                <a:solidFill>
                  <a:srgbClr val="F8F3ED"/>
                </a:solidFill>
                <a:latin typeface="Open Sans"/>
                <a:ea typeface="Open Sans"/>
              </a:rPr>
              <a:t>Xây</a:t>
            </a:r>
            <a:r>
              <a:rPr lang="en-US" sz="2000" spc="120" dirty="0">
                <a:solidFill>
                  <a:srgbClr val="F8F3ED"/>
                </a:solidFill>
                <a:latin typeface="Open Sans"/>
                <a:ea typeface="Open Sans"/>
              </a:rPr>
              <a:t> </a:t>
            </a:r>
            <a:r>
              <a:rPr lang="en-US" sz="2000" spc="120" dirty="0" err="1">
                <a:solidFill>
                  <a:srgbClr val="F8F3ED"/>
                </a:solidFill>
                <a:latin typeface="Open Sans"/>
                <a:ea typeface="Open Sans"/>
              </a:rPr>
              <a:t>dựng</a:t>
            </a:r>
            <a:r>
              <a:rPr lang="en-US" sz="2000" spc="120" dirty="0">
                <a:solidFill>
                  <a:srgbClr val="F8F3ED"/>
                </a:solidFill>
                <a:latin typeface="Open Sans"/>
                <a:ea typeface="Open Sans"/>
              </a:rPr>
              <a:t> </a:t>
            </a:r>
            <a:r>
              <a:rPr lang="en-US" sz="2000" spc="120" dirty="0" err="1">
                <a:solidFill>
                  <a:srgbClr val="F8F3ED"/>
                </a:solidFill>
                <a:latin typeface="Open Sans"/>
                <a:ea typeface="Open Sans"/>
              </a:rPr>
              <a:t>nên</a:t>
            </a:r>
            <a:r>
              <a:rPr lang="en-US" sz="2000" spc="120" dirty="0">
                <a:solidFill>
                  <a:srgbClr val="F8F3ED"/>
                </a:solidFill>
                <a:latin typeface="Open Sans"/>
                <a:ea typeface="Open Sans"/>
              </a:rPr>
              <a:t> </a:t>
            </a:r>
            <a:r>
              <a:rPr lang="en-US" sz="2000" spc="120" dirty="0" err="1">
                <a:solidFill>
                  <a:srgbClr val="F8F3ED"/>
                </a:solidFill>
                <a:latin typeface="Open Sans"/>
                <a:ea typeface="Open Sans"/>
              </a:rPr>
              <a:t>giao</a:t>
            </a:r>
            <a:r>
              <a:rPr lang="en-US" sz="2000" spc="120" dirty="0">
                <a:solidFill>
                  <a:srgbClr val="F8F3ED"/>
                </a:solidFill>
                <a:latin typeface="Open Sans"/>
                <a:ea typeface="Open Sans"/>
              </a:rPr>
              <a:t> </a:t>
            </a:r>
            <a:r>
              <a:rPr lang="en-US" sz="2000" spc="120" dirty="0" err="1">
                <a:solidFill>
                  <a:srgbClr val="F8F3ED"/>
                </a:solidFill>
                <a:latin typeface="Open Sans"/>
                <a:ea typeface="Open Sans"/>
              </a:rPr>
              <a:t>diện</a:t>
            </a:r>
            <a:r>
              <a:rPr lang="en-US" sz="2000" spc="120" dirty="0">
                <a:solidFill>
                  <a:srgbClr val="F8F3ED"/>
                </a:solidFill>
                <a:latin typeface="Open Sans"/>
                <a:ea typeface="Open Sans"/>
              </a:rPr>
              <a:t> game.</a:t>
            </a:r>
          </a:p>
          <a:p>
            <a:pPr>
              <a:lnSpc>
                <a:spcPts val="2700"/>
              </a:lnSpc>
            </a:pPr>
            <a:endParaRPr lang="en-US" sz="2000" spc="120" dirty="0">
              <a:solidFill>
                <a:srgbClr val="F8F3ED"/>
              </a:solidFill>
              <a:latin typeface="Open Sans"/>
              <a:ea typeface="Open Sans"/>
            </a:endParaRPr>
          </a:p>
        </p:txBody>
      </p:sp>
      <p:sp>
        <p:nvSpPr>
          <p:cNvPr id="19" name="TextBox 19"/>
          <p:cNvSpPr txBox="1"/>
          <p:nvPr/>
        </p:nvSpPr>
        <p:spPr>
          <a:xfrm>
            <a:off x="1028700" y="2923438"/>
            <a:ext cx="5211258" cy="1389868"/>
          </a:xfrm>
          <a:prstGeom prst="rect">
            <a:avLst/>
          </a:prstGeom>
        </p:spPr>
        <p:txBody>
          <a:bodyPr lIns="0" tIns="0" rIns="0" bIns="0" rtlCol="0" anchor="t">
            <a:spAutoFit/>
          </a:bodyPr>
          <a:lstStyle/>
          <a:p>
            <a:pPr>
              <a:lnSpc>
                <a:spcPts val="3599"/>
              </a:lnSpc>
            </a:pPr>
            <a:r>
              <a:rPr lang="en-US" sz="3599" b="1" spc="71" dirty="0">
                <a:solidFill>
                  <a:srgbClr val="F8F3ED"/>
                </a:solidFill>
                <a:latin typeface="Source Sans Pro Black" panose="020B0803030403020204" pitchFamily="34" charset="0"/>
                <a:ea typeface="Source Sans Pro Black" panose="020B0803030403020204" pitchFamily="34" charset="0"/>
              </a:rPr>
              <a:t>CÁC VẤN ĐỀ ĐÃ THỰC HIỆN ĐƯỢC TRONG ĐỀ TÀI.</a:t>
            </a:r>
          </a:p>
        </p:txBody>
      </p:sp>
      <p:sp>
        <p:nvSpPr>
          <p:cNvPr id="20" name="TextBox 20"/>
          <p:cNvSpPr txBox="1"/>
          <p:nvPr/>
        </p:nvSpPr>
        <p:spPr>
          <a:xfrm>
            <a:off x="9399351" y="2990113"/>
            <a:ext cx="1198599" cy="1223644"/>
          </a:xfrm>
          <a:prstGeom prst="rect">
            <a:avLst/>
          </a:prstGeom>
        </p:spPr>
        <p:txBody>
          <a:bodyPr lIns="0" tIns="0" rIns="0" bIns="0" rtlCol="0" anchor="t">
            <a:spAutoFit/>
          </a:bodyPr>
          <a:lstStyle/>
          <a:p>
            <a:pPr>
              <a:lnSpc>
                <a:spcPts val="8799"/>
              </a:lnSpc>
            </a:pPr>
            <a:r>
              <a:rPr lang="en-US" sz="8799" spc="175">
                <a:solidFill>
                  <a:srgbClr val="F8F3ED"/>
                </a:solidFill>
                <a:latin typeface="Sugo Classic Bold"/>
              </a:rPr>
              <a:t>2.</a:t>
            </a:r>
          </a:p>
        </p:txBody>
      </p:sp>
      <p:sp>
        <p:nvSpPr>
          <p:cNvPr id="21" name="TextBox 21"/>
          <p:cNvSpPr txBox="1"/>
          <p:nvPr/>
        </p:nvSpPr>
        <p:spPr>
          <a:xfrm>
            <a:off x="429401" y="2818256"/>
            <a:ext cx="1198599" cy="1223644"/>
          </a:xfrm>
          <a:prstGeom prst="rect">
            <a:avLst/>
          </a:prstGeom>
        </p:spPr>
        <p:txBody>
          <a:bodyPr lIns="0" tIns="0" rIns="0" bIns="0" rtlCol="0" anchor="t">
            <a:spAutoFit/>
          </a:bodyPr>
          <a:lstStyle/>
          <a:p>
            <a:pPr>
              <a:lnSpc>
                <a:spcPts val="8799"/>
              </a:lnSpc>
            </a:pPr>
            <a:r>
              <a:rPr lang="en-US" sz="8799" spc="175">
                <a:solidFill>
                  <a:srgbClr val="F8F3ED"/>
                </a:solidFill>
                <a:latin typeface="Sugo Classic Bold"/>
              </a:rPr>
              <a:t>1.</a:t>
            </a:r>
          </a:p>
        </p:txBody>
      </p:sp>
      <p:sp>
        <p:nvSpPr>
          <p:cNvPr id="22" name="TextBox 22"/>
          <p:cNvSpPr txBox="1"/>
          <p:nvPr/>
        </p:nvSpPr>
        <p:spPr>
          <a:xfrm>
            <a:off x="10291714" y="3517809"/>
            <a:ext cx="5211258" cy="466538"/>
          </a:xfrm>
          <a:prstGeom prst="rect">
            <a:avLst/>
          </a:prstGeom>
        </p:spPr>
        <p:txBody>
          <a:bodyPr lIns="0" tIns="0" rIns="0" bIns="0" rtlCol="0" anchor="t">
            <a:spAutoFit/>
          </a:bodyPr>
          <a:lstStyle/>
          <a:p>
            <a:pPr>
              <a:lnSpc>
                <a:spcPts val="3599"/>
              </a:lnSpc>
            </a:pPr>
            <a:r>
              <a:rPr lang="en-US" sz="3599" spc="71" dirty="0">
                <a:solidFill>
                  <a:srgbClr val="F8F3ED"/>
                </a:solidFill>
                <a:latin typeface="Source Sans Pro Black" panose="020B0803030403020204" pitchFamily="34" charset="0"/>
                <a:ea typeface="Source Sans Pro Black" panose="020B0803030403020204" pitchFamily="34" charset="0"/>
              </a:rPr>
              <a:t>HƯỚNG PHÁT TRIỂN</a:t>
            </a:r>
          </a:p>
        </p:txBody>
      </p:sp>
      <p:sp>
        <p:nvSpPr>
          <p:cNvPr id="23" name="TextBox 23"/>
          <p:cNvSpPr txBox="1"/>
          <p:nvPr/>
        </p:nvSpPr>
        <p:spPr>
          <a:xfrm>
            <a:off x="9399351" y="4365404"/>
            <a:ext cx="3344890" cy="3771900"/>
          </a:xfrm>
          <a:prstGeom prst="rect">
            <a:avLst/>
          </a:prstGeom>
        </p:spPr>
        <p:txBody>
          <a:bodyPr lIns="0" tIns="0" rIns="0" bIns="0" rtlCol="0" anchor="t">
            <a:spAutoFit/>
          </a:bodyPr>
          <a:lstStyle/>
          <a:p>
            <a:pPr>
              <a:lnSpc>
                <a:spcPts val="2700"/>
              </a:lnSpc>
            </a:pPr>
            <a:r>
              <a:rPr lang="en-US" sz="2000" spc="120">
                <a:solidFill>
                  <a:srgbClr val="F8F3ED"/>
                </a:solidFill>
                <a:latin typeface="Open Sans"/>
              </a:rPr>
              <a:t> Chúng em không tránh được những sai sót của mình nhưng sẽ cố gắng phát triển và hoàn thiện hơn để có thể làm đồ án tốt nghiệp sau này.</a:t>
            </a:r>
          </a:p>
          <a:p>
            <a:pPr>
              <a:lnSpc>
                <a:spcPts val="2700"/>
              </a:lnSpc>
            </a:pPr>
            <a:r>
              <a:rPr lang="en-US" sz="2000" spc="120">
                <a:solidFill>
                  <a:srgbClr val="F8F3ED"/>
                </a:solidFill>
                <a:latin typeface="Open Sans"/>
              </a:rPr>
              <a:t> Các phần chưa thực hiện: phần option tùy tùy chỉnh giao diện, âm thanh, …</a:t>
            </a:r>
          </a:p>
          <a:p>
            <a:pPr>
              <a:lnSpc>
                <a:spcPts val="2700"/>
              </a:lnSpc>
            </a:pPr>
            <a:endParaRPr lang="en-US" sz="2000" spc="120">
              <a:solidFill>
                <a:srgbClr val="F8F3ED"/>
              </a:solidFill>
              <a:latin typeface="Open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3ED"/>
        </a:solidFill>
        <a:effectLst/>
      </p:bgPr>
    </p:bg>
    <p:spTree>
      <p:nvGrpSpPr>
        <p:cNvPr id="1" name=""/>
        <p:cNvGrpSpPr/>
        <p:nvPr/>
      </p:nvGrpSpPr>
      <p:grpSpPr>
        <a:xfrm>
          <a:off x="0" y="0"/>
          <a:ext cx="0" cy="0"/>
          <a:chOff x="0" y="0"/>
          <a:chExt cx="0" cy="0"/>
        </a:xfrm>
      </p:grpSpPr>
      <p:sp>
        <p:nvSpPr>
          <p:cNvPr id="2" name="Freeform 2"/>
          <p:cNvSpPr/>
          <p:nvPr/>
        </p:nvSpPr>
        <p:spPr>
          <a:xfrm>
            <a:off x="-7732786" y="-16625"/>
            <a:ext cx="10320250" cy="10320250"/>
          </a:xfrm>
          <a:custGeom>
            <a:avLst/>
            <a:gdLst/>
            <a:ahLst/>
            <a:cxnLst/>
            <a:rect l="l" t="t" r="r" b="b"/>
            <a:pathLst>
              <a:path w="10320250" h="10320250">
                <a:moveTo>
                  <a:pt x="0" y="0"/>
                </a:moveTo>
                <a:lnTo>
                  <a:pt x="10320251" y="0"/>
                </a:lnTo>
                <a:lnTo>
                  <a:pt x="10320251" y="10320250"/>
                </a:lnTo>
                <a:lnTo>
                  <a:pt x="0" y="103202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5696990" y="5143500"/>
            <a:ext cx="10320250" cy="10320250"/>
          </a:xfrm>
          <a:custGeom>
            <a:avLst/>
            <a:gdLst/>
            <a:ahLst/>
            <a:cxnLst/>
            <a:rect l="l" t="t" r="r" b="b"/>
            <a:pathLst>
              <a:path w="10320250" h="10320250">
                <a:moveTo>
                  <a:pt x="10320251" y="0"/>
                </a:moveTo>
                <a:lnTo>
                  <a:pt x="0" y="0"/>
                </a:lnTo>
                <a:lnTo>
                  <a:pt x="0" y="10320250"/>
                </a:lnTo>
                <a:lnTo>
                  <a:pt x="10320251" y="10320250"/>
                </a:lnTo>
                <a:lnTo>
                  <a:pt x="1032025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96799" flipH="1">
            <a:off x="15660170" y="4752790"/>
            <a:ext cx="7673707" cy="4514852"/>
          </a:xfrm>
          <a:custGeom>
            <a:avLst/>
            <a:gdLst/>
            <a:ahLst/>
            <a:cxnLst/>
            <a:rect l="l" t="t" r="r" b="b"/>
            <a:pathLst>
              <a:path w="7673707" h="4514852">
                <a:moveTo>
                  <a:pt x="7673707" y="0"/>
                </a:moveTo>
                <a:lnTo>
                  <a:pt x="0" y="0"/>
                </a:lnTo>
                <a:lnTo>
                  <a:pt x="0" y="4514852"/>
                </a:lnTo>
                <a:lnTo>
                  <a:pt x="7673707" y="4514852"/>
                </a:lnTo>
                <a:lnTo>
                  <a:pt x="7673707" y="0"/>
                </a:lnTo>
                <a:close/>
              </a:path>
            </a:pathLst>
          </a:custGeom>
          <a:blipFill>
            <a:blip r:embed="rId4"/>
            <a:stretch>
              <a:fillRect/>
            </a:stretch>
          </a:blipFill>
        </p:spPr>
        <p:txBody>
          <a:bodyPr/>
          <a:lstStyle/>
          <a:p>
            <a:endParaRPr lang="en-US"/>
          </a:p>
        </p:txBody>
      </p:sp>
      <p:grpSp>
        <p:nvGrpSpPr>
          <p:cNvPr id="5" name="Group 5"/>
          <p:cNvGrpSpPr/>
          <p:nvPr/>
        </p:nvGrpSpPr>
        <p:grpSpPr>
          <a:xfrm rot="-577747">
            <a:off x="15935459" y="5010547"/>
            <a:ext cx="5062044" cy="4189837"/>
            <a:chOff x="0" y="0"/>
            <a:chExt cx="1333213" cy="1103496"/>
          </a:xfrm>
        </p:grpSpPr>
        <p:sp>
          <p:nvSpPr>
            <p:cNvPr id="6" name="Freeform 6"/>
            <p:cNvSpPr/>
            <p:nvPr/>
          </p:nvSpPr>
          <p:spPr>
            <a:xfrm>
              <a:off x="0" y="0"/>
              <a:ext cx="1333213" cy="1103496"/>
            </a:xfrm>
            <a:custGeom>
              <a:avLst/>
              <a:gdLst/>
              <a:ahLst/>
              <a:cxnLst/>
              <a:rect l="l" t="t" r="r" b="b"/>
              <a:pathLst>
                <a:path w="1333213" h="1103496">
                  <a:moveTo>
                    <a:pt x="15294" y="0"/>
                  </a:moveTo>
                  <a:lnTo>
                    <a:pt x="1317919" y="0"/>
                  </a:lnTo>
                  <a:cubicBezTo>
                    <a:pt x="1321975" y="0"/>
                    <a:pt x="1325865" y="1611"/>
                    <a:pt x="1328734" y="4480"/>
                  </a:cubicBezTo>
                  <a:cubicBezTo>
                    <a:pt x="1331602" y="7348"/>
                    <a:pt x="1333213" y="11238"/>
                    <a:pt x="1333213" y="15294"/>
                  </a:cubicBezTo>
                  <a:lnTo>
                    <a:pt x="1333213" y="1088202"/>
                  </a:lnTo>
                  <a:cubicBezTo>
                    <a:pt x="1333213" y="1092259"/>
                    <a:pt x="1331602" y="1096149"/>
                    <a:pt x="1328734" y="1099017"/>
                  </a:cubicBezTo>
                  <a:cubicBezTo>
                    <a:pt x="1325865" y="1101885"/>
                    <a:pt x="1321975" y="1103496"/>
                    <a:pt x="1317919" y="1103496"/>
                  </a:cubicBezTo>
                  <a:lnTo>
                    <a:pt x="15294" y="1103496"/>
                  </a:lnTo>
                  <a:cubicBezTo>
                    <a:pt x="11238" y="1103496"/>
                    <a:pt x="7348" y="1101885"/>
                    <a:pt x="4480" y="1099017"/>
                  </a:cubicBezTo>
                  <a:cubicBezTo>
                    <a:pt x="1611" y="1096149"/>
                    <a:pt x="0" y="1092259"/>
                    <a:pt x="0" y="1088202"/>
                  </a:cubicBezTo>
                  <a:lnTo>
                    <a:pt x="0" y="15294"/>
                  </a:lnTo>
                  <a:cubicBezTo>
                    <a:pt x="0" y="11238"/>
                    <a:pt x="1611" y="7348"/>
                    <a:pt x="4480" y="4480"/>
                  </a:cubicBezTo>
                  <a:cubicBezTo>
                    <a:pt x="7348" y="1611"/>
                    <a:pt x="11238" y="0"/>
                    <a:pt x="15294" y="0"/>
                  </a:cubicBezTo>
                  <a:close/>
                </a:path>
              </a:pathLst>
            </a:custGeom>
            <a:solidFill>
              <a:srgbClr val="F8F3ED"/>
            </a:solidFill>
          </p:spPr>
          <p:txBody>
            <a:bodyPr/>
            <a:lstStyle/>
            <a:p>
              <a:endParaRPr lang="en-US"/>
            </a:p>
          </p:txBody>
        </p:sp>
        <p:sp>
          <p:nvSpPr>
            <p:cNvPr id="7" name="TextBox 7"/>
            <p:cNvSpPr txBox="1"/>
            <p:nvPr/>
          </p:nvSpPr>
          <p:spPr>
            <a:xfrm>
              <a:off x="0" y="-38100"/>
              <a:ext cx="1333213" cy="1141596"/>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596799" flipH="1">
            <a:off x="14910558" y="309655"/>
            <a:ext cx="7673707" cy="4514852"/>
          </a:xfrm>
          <a:custGeom>
            <a:avLst/>
            <a:gdLst/>
            <a:ahLst/>
            <a:cxnLst/>
            <a:rect l="l" t="t" r="r" b="b"/>
            <a:pathLst>
              <a:path w="7673707" h="4514852">
                <a:moveTo>
                  <a:pt x="7673708" y="0"/>
                </a:moveTo>
                <a:lnTo>
                  <a:pt x="0" y="0"/>
                </a:lnTo>
                <a:lnTo>
                  <a:pt x="0" y="4514852"/>
                </a:lnTo>
                <a:lnTo>
                  <a:pt x="7673708" y="4514852"/>
                </a:lnTo>
                <a:lnTo>
                  <a:pt x="7673708" y="0"/>
                </a:lnTo>
                <a:close/>
              </a:path>
            </a:pathLst>
          </a:custGeom>
          <a:blipFill>
            <a:blip r:embed="rId4"/>
            <a:stretch>
              <a:fillRect/>
            </a:stretch>
          </a:blipFill>
        </p:spPr>
        <p:txBody>
          <a:bodyPr/>
          <a:lstStyle/>
          <a:p>
            <a:endParaRPr lang="en-US"/>
          </a:p>
        </p:txBody>
      </p:sp>
      <p:grpSp>
        <p:nvGrpSpPr>
          <p:cNvPr id="9" name="Group 9"/>
          <p:cNvGrpSpPr/>
          <p:nvPr/>
        </p:nvGrpSpPr>
        <p:grpSpPr>
          <a:xfrm rot="-577747">
            <a:off x="15483130" y="4101669"/>
            <a:ext cx="5062044" cy="603669"/>
            <a:chOff x="0" y="0"/>
            <a:chExt cx="1333213" cy="158991"/>
          </a:xfrm>
        </p:grpSpPr>
        <p:sp>
          <p:nvSpPr>
            <p:cNvPr id="10" name="Freeform 10"/>
            <p:cNvSpPr/>
            <p:nvPr/>
          </p:nvSpPr>
          <p:spPr>
            <a:xfrm>
              <a:off x="0" y="0"/>
              <a:ext cx="1333213" cy="158991"/>
            </a:xfrm>
            <a:custGeom>
              <a:avLst/>
              <a:gdLst/>
              <a:ahLst/>
              <a:cxnLst/>
              <a:rect l="l" t="t" r="r" b="b"/>
              <a:pathLst>
                <a:path w="1333213" h="158991">
                  <a:moveTo>
                    <a:pt x="15294" y="0"/>
                  </a:moveTo>
                  <a:lnTo>
                    <a:pt x="1317919" y="0"/>
                  </a:lnTo>
                  <a:cubicBezTo>
                    <a:pt x="1321975" y="0"/>
                    <a:pt x="1325865" y="1611"/>
                    <a:pt x="1328734" y="4480"/>
                  </a:cubicBezTo>
                  <a:cubicBezTo>
                    <a:pt x="1331602" y="7348"/>
                    <a:pt x="1333213" y="11238"/>
                    <a:pt x="1333213" y="15294"/>
                  </a:cubicBezTo>
                  <a:lnTo>
                    <a:pt x="1333213" y="143697"/>
                  </a:lnTo>
                  <a:cubicBezTo>
                    <a:pt x="1333213" y="147753"/>
                    <a:pt x="1331602" y="151643"/>
                    <a:pt x="1328734" y="154511"/>
                  </a:cubicBezTo>
                  <a:cubicBezTo>
                    <a:pt x="1325865" y="157380"/>
                    <a:pt x="1321975" y="158991"/>
                    <a:pt x="1317919" y="158991"/>
                  </a:cubicBezTo>
                  <a:lnTo>
                    <a:pt x="15294" y="158991"/>
                  </a:lnTo>
                  <a:cubicBezTo>
                    <a:pt x="11238" y="158991"/>
                    <a:pt x="7348" y="157380"/>
                    <a:pt x="4480" y="154511"/>
                  </a:cubicBezTo>
                  <a:cubicBezTo>
                    <a:pt x="1611" y="151643"/>
                    <a:pt x="0" y="147753"/>
                    <a:pt x="0" y="143697"/>
                  </a:cubicBezTo>
                  <a:lnTo>
                    <a:pt x="0" y="15294"/>
                  </a:lnTo>
                  <a:cubicBezTo>
                    <a:pt x="0" y="11238"/>
                    <a:pt x="1611" y="7348"/>
                    <a:pt x="4480" y="4480"/>
                  </a:cubicBezTo>
                  <a:cubicBezTo>
                    <a:pt x="7348" y="1611"/>
                    <a:pt x="11238" y="0"/>
                    <a:pt x="15294" y="0"/>
                  </a:cubicBezTo>
                  <a:close/>
                </a:path>
              </a:pathLst>
            </a:custGeom>
            <a:solidFill>
              <a:srgbClr val="D8DCA6"/>
            </a:solidFill>
          </p:spPr>
          <p:txBody>
            <a:bodyPr/>
            <a:lstStyle/>
            <a:p>
              <a:endParaRPr lang="en-US"/>
            </a:p>
          </p:txBody>
        </p:sp>
        <p:sp>
          <p:nvSpPr>
            <p:cNvPr id="11" name="TextBox 11"/>
            <p:cNvSpPr txBox="1"/>
            <p:nvPr/>
          </p:nvSpPr>
          <p:spPr>
            <a:xfrm>
              <a:off x="0" y="-38100"/>
              <a:ext cx="1333213" cy="197091"/>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rot="-577747">
            <a:off x="15147467" y="681914"/>
            <a:ext cx="5062044" cy="3536331"/>
            <a:chOff x="0" y="0"/>
            <a:chExt cx="1333213" cy="931379"/>
          </a:xfrm>
        </p:grpSpPr>
        <p:sp>
          <p:nvSpPr>
            <p:cNvPr id="13" name="Freeform 13"/>
            <p:cNvSpPr/>
            <p:nvPr/>
          </p:nvSpPr>
          <p:spPr>
            <a:xfrm>
              <a:off x="0" y="0"/>
              <a:ext cx="1333213" cy="931379"/>
            </a:xfrm>
            <a:custGeom>
              <a:avLst/>
              <a:gdLst/>
              <a:ahLst/>
              <a:cxnLst/>
              <a:rect l="l" t="t" r="r" b="b"/>
              <a:pathLst>
                <a:path w="1333213" h="931379">
                  <a:moveTo>
                    <a:pt x="15294" y="0"/>
                  </a:moveTo>
                  <a:lnTo>
                    <a:pt x="1317919" y="0"/>
                  </a:lnTo>
                  <a:cubicBezTo>
                    <a:pt x="1321975" y="0"/>
                    <a:pt x="1325865" y="1611"/>
                    <a:pt x="1328734" y="4480"/>
                  </a:cubicBezTo>
                  <a:cubicBezTo>
                    <a:pt x="1331602" y="7348"/>
                    <a:pt x="1333213" y="11238"/>
                    <a:pt x="1333213" y="15294"/>
                  </a:cubicBezTo>
                  <a:lnTo>
                    <a:pt x="1333213" y="916085"/>
                  </a:lnTo>
                  <a:cubicBezTo>
                    <a:pt x="1333213" y="920142"/>
                    <a:pt x="1331602" y="924032"/>
                    <a:pt x="1328734" y="926900"/>
                  </a:cubicBezTo>
                  <a:cubicBezTo>
                    <a:pt x="1325865" y="929768"/>
                    <a:pt x="1321975" y="931379"/>
                    <a:pt x="1317919" y="931379"/>
                  </a:cubicBezTo>
                  <a:lnTo>
                    <a:pt x="15294" y="931379"/>
                  </a:lnTo>
                  <a:cubicBezTo>
                    <a:pt x="11238" y="931379"/>
                    <a:pt x="7348" y="929768"/>
                    <a:pt x="4480" y="926900"/>
                  </a:cubicBezTo>
                  <a:cubicBezTo>
                    <a:pt x="1611" y="924032"/>
                    <a:pt x="0" y="920142"/>
                    <a:pt x="0" y="916085"/>
                  </a:cubicBezTo>
                  <a:lnTo>
                    <a:pt x="0" y="15294"/>
                  </a:lnTo>
                  <a:cubicBezTo>
                    <a:pt x="0" y="11238"/>
                    <a:pt x="1611" y="7348"/>
                    <a:pt x="4480" y="4480"/>
                  </a:cubicBezTo>
                  <a:cubicBezTo>
                    <a:pt x="7348" y="1611"/>
                    <a:pt x="11238" y="0"/>
                    <a:pt x="15294" y="0"/>
                  </a:cubicBezTo>
                  <a:close/>
                </a:path>
              </a:pathLst>
            </a:custGeom>
            <a:solidFill>
              <a:srgbClr val="F8F3ED"/>
            </a:solidFill>
          </p:spPr>
          <p:txBody>
            <a:bodyPr/>
            <a:lstStyle/>
            <a:p>
              <a:endParaRPr lang="en-US"/>
            </a:p>
          </p:txBody>
        </p:sp>
        <p:sp>
          <p:nvSpPr>
            <p:cNvPr id="14" name="TextBox 14"/>
            <p:cNvSpPr txBox="1"/>
            <p:nvPr/>
          </p:nvSpPr>
          <p:spPr>
            <a:xfrm>
              <a:off x="0" y="-38100"/>
              <a:ext cx="1333213" cy="969479"/>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rot="-596799">
            <a:off x="-2596120" y="8669762"/>
            <a:ext cx="6622704" cy="3896490"/>
          </a:xfrm>
          <a:custGeom>
            <a:avLst/>
            <a:gdLst/>
            <a:ahLst/>
            <a:cxnLst/>
            <a:rect l="l" t="t" r="r" b="b"/>
            <a:pathLst>
              <a:path w="6622704" h="3896490">
                <a:moveTo>
                  <a:pt x="0" y="0"/>
                </a:moveTo>
                <a:lnTo>
                  <a:pt x="6622704" y="0"/>
                </a:lnTo>
                <a:lnTo>
                  <a:pt x="6622704" y="3896490"/>
                </a:lnTo>
                <a:lnTo>
                  <a:pt x="0" y="3896490"/>
                </a:lnTo>
                <a:lnTo>
                  <a:pt x="0" y="0"/>
                </a:lnTo>
                <a:close/>
              </a:path>
            </a:pathLst>
          </a:custGeom>
          <a:blipFill>
            <a:blip r:embed="rId4"/>
            <a:stretch>
              <a:fillRect/>
            </a:stretch>
          </a:blipFill>
        </p:spPr>
        <p:txBody>
          <a:bodyPr/>
          <a:lstStyle/>
          <a:p>
            <a:endParaRPr lang="en-US"/>
          </a:p>
        </p:txBody>
      </p:sp>
      <p:grpSp>
        <p:nvGrpSpPr>
          <p:cNvPr id="16" name="Group 16"/>
          <p:cNvGrpSpPr/>
          <p:nvPr/>
        </p:nvGrpSpPr>
        <p:grpSpPr>
          <a:xfrm rot="-577747">
            <a:off x="-1286473" y="8720319"/>
            <a:ext cx="5062044" cy="3536331"/>
            <a:chOff x="0" y="0"/>
            <a:chExt cx="1333213" cy="931379"/>
          </a:xfrm>
        </p:grpSpPr>
        <p:sp>
          <p:nvSpPr>
            <p:cNvPr id="17" name="Freeform 17"/>
            <p:cNvSpPr/>
            <p:nvPr/>
          </p:nvSpPr>
          <p:spPr>
            <a:xfrm>
              <a:off x="0" y="0"/>
              <a:ext cx="1333213" cy="931379"/>
            </a:xfrm>
            <a:custGeom>
              <a:avLst/>
              <a:gdLst/>
              <a:ahLst/>
              <a:cxnLst/>
              <a:rect l="l" t="t" r="r" b="b"/>
              <a:pathLst>
                <a:path w="1333213" h="931379">
                  <a:moveTo>
                    <a:pt x="15294" y="0"/>
                  </a:moveTo>
                  <a:lnTo>
                    <a:pt x="1317919" y="0"/>
                  </a:lnTo>
                  <a:cubicBezTo>
                    <a:pt x="1321975" y="0"/>
                    <a:pt x="1325865" y="1611"/>
                    <a:pt x="1328734" y="4480"/>
                  </a:cubicBezTo>
                  <a:cubicBezTo>
                    <a:pt x="1331602" y="7348"/>
                    <a:pt x="1333213" y="11238"/>
                    <a:pt x="1333213" y="15294"/>
                  </a:cubicBezTo>
                  <a:lnTo>
                    <a:pt x="1333213" y="916085"/>
                  </a:lnTo>
                  <a:cubicBezTo>
                    <a:pt x="1333213" y="920142"/>
                    <a:pt x="1331602" y="924032"/>
                    <a:pt x="1328734" y="926900"/>
                  </a:cubicBezTo>
                  <a:cubicBezTo>
                    <a:pt x="1325865" y="929768"/>
                    <a:pt x="1321975" y="931379"/>
                    <a:pt x="1317919" y="931379"/>
                  </a:cubicBezTo>
                  <a:lnTo>
                    <a:pt x="15294" y="931379"/>
                  </a:lnTo>
                  <a:cubicBezTo>
                    <a:pt x="11238" y="931379"/>
                    <a:pt x="7348" y="929768"/>
                    <a:pt x="4480" y="926900"/>
                  </a:cubicBezTo>
                  <a:cubicBezTo>
                    <a:pt x="1611" y="924032"/>
                    <a:pt x="0" y="920142"/>
                    <a:pt x="0" y="916085"/>
                  </a:cubicBezTo>
                  <a:lnTo>
                    <a:pt x="0" y="15294"/>
                  </a:lnTo>
                  <a:cubicBezTo>
                    <a:pt x="0" y="11238"/>
                    <a:pt x="1611" y="7348"/>
                    <a:pt x="4480" y="4480"/>
                  </a:cubicBezTo>
                  <a:cubicBezTo>
                    <a:pt x="7348" y="1611"/>
                    <a:pt x="11238" y="0"/>
                    <a:pt x="15294" y="0"/>
                  </a:cubicBezTo>
                  <a:close/>
                </a:path>
              </a:pathLst>
            </a:custGeom>
            <a:solidFill>
              <a:srgbClr val="F8F3ED"/>
            </a:solidFill>
          </p:spPr>
          <p:txBody>
            <a:bodyPr/>
            <a:lstStyle/>
            <a:p>
              <a:endParaRPr lang="en-US"/>
            </a:p>
          </p:txBody>
        </p:sp>
        <p:sp>
          <p:nvSpPr>
            <p:cNvPr id="18" name="TextBox 18"/>
            <p:cNvSpPr txBox="1"/>
            <p:nvPr/>
          </p:nvSpPr>
          <p:spPr>
            <a:xfrm>
              <a:off x="0" y="-38100"/>
              <a:ext cx="1333213" cy="969479"/>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p:cNvSpPr/>
          <p:nvPr/>
        </p:nvSpPr>
        <p:spPr>
          <a:xfrm rot="-596799">
            <a:off x="-3308549" y="4321770"/>
            <a:ext cx="6622704" cy="3896490"/>
          </a:xfrm>
          <a:custGeom>
            <a:avLst/>
            <a:gdLst/>
            <a:ahLst/>
            <a:cxnLst/>
            <a:rect l="l" t="t" r="r" b="b"/>
            <a:pathLst>
              <a:path w="6622704" h="3896490">
                <a:moveTo>
                  <a:pt x="0" y="0"/>
                </a:moveTo>
                <a:lnTo>
                  <a:pt x="6622703" y="0"/>
                </a:lnTo>
                <a:lnTo>
                  <a:pt x="6622703" y="3896490"/>
                </a:lnTo>
                <a:lnTo>
                  <a:pt x="0" y="3896490"/>
                </a:lnTo>
                <a:lnTo>
                  <a:pt x="0" y="0"/>
                </a:lnTo>
                <a:close/>
              </a:path>
            </a:pathLst>
          </a:custGeom>
          <a:blipFill>
            <a:blip r:embed="rId4"/>
            <a:stretch>
              <a:fillRect/>
            </a:stretch>
          </a:blipFill>
        </p:spPr>
        <p:txBody>
          <a:bodyPr/>
          <a:lstStyle/>
          <a:p>
            <a:endParaRPr lang="en-US"/>
          </a:p>
        </p:txBody>
      </p:sp>
      <p:grpSp>
        <p:nvGrpSpPr>
          <p:cNvPr id="20" name="Group 20"/>
          <p:cNvGrpSpPr/>
          <p:nvPr/>
        </p:nvGrpSpPr>
        <p:grpSpPr>
          <a:xfrm rot="-577747">
            <a:off x="-2002207" y="4339457"/>
            <a:ext cx="5062044" cy="3536331"/>
            <a:chOff x="0" y="0"/>
            <a:chExt cx="1333213" cy="931379"/>
          </a:xfrm>
        </p:grpSpPr>
        <p:sp>
          <p:nvSpPr>
            <p:cNvPr id="21" name="Freeform 21"/>
            <p:cNvSpPr/>
            <p:nvPr/>
          </p:nvSpPr>
          <p:spPr>
            <a:xfrm>
              <a:off x="0" y="0"/>
              <a:ext cx="1333213" cy="931379"/>
            </a:xfrm>
            <a:custGeom>
              <a:avLst/>
              <a:gdLst/>
              <a:ahLst/>
              <a:cxnLst/>
              <a:rect l="l" t="t" r="r" b="b"/>
              <a:pathLst>
                <a:path w="1333213" h="931379">
                  <a:moveTo>
                    <a:pt x="15294" y="0"/>
                  </a:moveTo>
                  <a:lnTo>
                    <a:pt x="1317919" y="0"/>
                  </a:lnTo>
                  <a:cubicBezTo>
                    <a:pt x="1321975" y="0"/>
                    <a:pt x="1325865" y="1611"/>
                    <a:pt x="1328734" y="4480"/>
                  </a:cubicBezTo>
                  <a:cubicBezTo>
                    <a:pt x="1331602" y="7348"/>
                    <a:pt x="1333213" y="11238"/>
                    <a:pt x="1333213" y="15294"/>
                  </a:cubicBezTo>
                  <a:lnTo>
                    <a:pt x="1333213" y="916085"/>
                  </a:lnTo>
                  <a:cubicBezTo>
                    <a:pt x="1333213" y="920142"/>
                    <a:pt x="1331602" y="924032"/>
                    <a:pt x="1328734" y="926900"/>
                  </a:cubicBezTo>
                  <a:cubicBezTo>
                    <a:pt x="1325865" y="929768"/>
                    <a:pt x="1321975" y="931379"/>
                    <a:pt x="1317919" y="931379"/>
                  </a:cubicBezTo>
                  <a:lnTo>
                    <a:pt x="15294" y="931379"/>
                  </a:lnTo>
                  <a:cubicBezTo>
                    <a:pt x="11238" y="931379"/>
                    <a:pt x="7348" y="929768"/>
                    <a:pt x="4480" y="926900"/>
                  </a:cubicBezTo>
                  <a:cubicBezTo>
                    <a:pt x="1611" y="924032"/>
                    <a:pt x="0" y="920142"/>
                    <a:pt x="0" y="916085"/>
                  </a:cubicBezTo>
                  <a:lnTo>
                    <a:pt x="0" y="15294"/>
                  </a:lnTo>
                  <a:cubicBezTo>
                    <a:pt x="0" y="11238"/>
                    <a:pt x="1611" y="7348"/>
                    <a:pt x="4480" y="4480"/>
                  </a:cubicBezTo>
                  <a:cubicBezTo>
                    <a:pt x="7348" y="1611"/>
                    <a:pt x="11238" y="0"/>
                    <a:pt x="15294" y="0"/>
                  </a:cubicBezTo>
                  <a:close/>
                </a:path>
              </a:pathLst>
            </a:custGeom>
            <a:solidFill>
              <a:srgbClr val="F8F3ED"/>
            </a:solidFill>
          </p:spPr>
          <p:txBody>
            <a:bodyPr/>
            <a:lstStyle/>
            <a:p>
              <a:endParaRPr lang="en-US"/>
            </a:p>
          </p:txBody>
        </p:sp>
        <p:sp>
          <p:nvSpPr>
            <p:cNvPr id="22" name="TextBox 22"/>
            <p:cNvSpPr txBox="1"/>
            <p:nvPr/>
          </p:nvSpPr>
          <p:spPr>
            <a:xfrm>
              <a:off x="0" y="-38100"/>
              <a:ext cx="1333213" cy="969479"/>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rot="-577747">
            <a:off x="2085632" y="3995145"/>
            <a:ext cx="945204" cy="3536331"/>
            <a:chOff x="0" y="0"/>
            <a:chExt cx="248943" cy="931379"/>
          </a:xfrm>
        </p:grpSpPr>
        <p:sp>
          <p:nvSpPr>
            <p:cNvPr id="24" name="Freeform 24"/>
            <p:cNvSpPr/>
            <p:nvPr/>
          </p:nvSpPr>
          <p:spPr>
            <a:xfrm>
              <a:off x="0" y="0"/>
              <a:ext cx="248943" cy="931379"/>
            </a:xfrm>
            <a:custGeom>
              <a:avLst/>
              <a:gdLst/>
              <a:ahLst/>
              <a:cxnLst/>
              <a:rect l="l" t="t" r="r" b="b"/>
              <a:pathLst>
                <a:path w="248943" h="931379">
                  <a:moveTo>
                    <a:pt x="81907" y="0"/>
                  </a:moveTo>
                  <a:lnTo>
                    <a:pt x="167035" y="0"/>
                  </a:lnTo>
                  <a:cubicBezTo>
                    <a:pt x="188759" y="0"/>
                    <a:pt x="209592" y="8630"/>
                    <a:pt x="224953" y="23990"/>
                  </a:cubicBezTo>
                  <a:cubicBezTo>
                    <a:pt x="240313" y="39351"/>
                    <a:pt x="248943" y="60184"/>
                    <a:pt x="248943" y="81907"/>
                  </a:cubicBezTo>
                  <a:lnTo>
                    <a:pt x="248943" y="849472"/>
                  </a:lnTo>
                  <a:cubicBezTo>
                    <a:pt x="248943" y="871195"/>
                    <a:pt x="240313" y="892029"/>
                    <a:pt x="224953" y="907389"/>
                  </a:cubicBezTo>
                  <a:cubicBezTo>
                    <a:pt x="209592" y="922750"/>
                    <a:pt x="188759" y="931379"/>
                    <a:pt x="167035" y="931379"/>
                  </a:cubicBezTo>
                  <a:lnTo>
                    <a:pt x="81907" y="931379"/>
                  </a:lnTo>
                  <a:cubicBezTo>
                    <a:pt x="60184" y="931379"/>
                    <a:pt x="39351" y="922750"/>
                    <a:pt x="23990" y="907389"/>
                  </a:cubicBezTo>
                  <a:cubicBezTo>
                    <a:pt x="8630" y="892029"/>
                    <a:pt x="0" y="871195"/>
                    <a:pt x="0" y="849472"/>
                  </a:cubicBezTo>
                  <a:lnTo>
                    <a:pt x="0" y="81907"/>
                  </a:lnTo>
                  <a:cubicBezTo>
                    <a:pt x="0" y="60184"/>
                    <a:pt x="8630" y="39351"/>
                    <a:pt x="23990" y="23990"/>
                  </a:cubicBezTo>
                  <a:cubicBezTo>
                    <a:pt x="39351" y="8630"/>
                    <a:pt x="60184" y="0"/>
                    <a:pt x="81907" y="0"/>
                  </a:cubicBezTo>
                  <a:close/>
                </a:path>
              </a:pathLst>
            </a:custGeom>
            <a:solidFill>
              <a:srgbClr val="D8DCA6"/>
            </a:solidFill>
          </p:spPr>
          <p:txBody>
            <a:bodyPr/>
            <a:lstStyle/>
            <a:p>
              <a:endParaRPr lang="en-US"/>
            </a:p>
          </p:txBody>
        </p:sp>
        <p:sp>
          <p:nvSpPr>
            <p:cNvPr id="25" name="TextBox 25"/>
            <p:cNvSpPr txBox="1"/>
            <p:nvPr/>
          </p:nvSpPr>
          <p:spPr>
            <a:xfrm>
              <a:off x="0" y="-38100"/>
              <a:ext cx="248943" cy="969479"/>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rot="-577747">
            <a:off x="-472602" y="8931281"/>
            <a:ext cx="945204" cy="3536331"/>
            <a:chOff x="0" y="0"/>
            <a:chExt cx="248943" cy="931379"/>
          </a:xfrm>
        </p:grpSpPr>
        <p:sp>
          <p:nvSpPr>
            <p:cNvPr id="27" name="Freeform 27"/>
            <p:cNvSpPr/>
            <p:nvPr/>
          </p:nvSpPr>
          <p:spPr>
            <a:xfrm>
              <a:off x="0" y="0"/>
              <a:ext cx="248943" cy="931379"/>
            </a:xfrm>
            <a:custGeom>
              <a:avLst/>
              <a:gdLst/>
              <a:ahLst/>
              <a:cxnLst/>
              <a:rect l="l" t="t" r="r" b="b"/>
              <a:pathLst>
                <a:path w="248943" h="931379">
                  <a:moveTo>
                    <a:pt x="81907" y="0"/>
                  </a:moveTo>
                  <a:lnTo>
                    <a:pt x="167035" y="0"/>
                  </a:lnTo>
                  <a:cubicBezTo>
                    <a:pt x="188759" y="0"/>
                    <a:pt x="209592" y="8630"/>
                    <a:pt x="224953" y="23990"/>
                  </a:cubicBezTo>
                  <a:cubicBezTo>
                    <a:pt x="240313" y="39351"/>
                    <a:pt x="248943" y="60184"/>
                    <a:pt x="248943" y="81907"/>
                  </a:cubicBezTo>
                  <a:lnTo>
                    <a:pt x="248943" y="849472"/>
                  </a:lnTo>
                  <a:cubicBezTo>
                    <a:pt x="248943" y="871195"/>
                    <a:pt x="240313" y="892029"/>
                    <a:pt x="224953" y="907389"/>
                  </a:cubicBezTo>
                  <a:cubicBezTo>
                    <a:pt x="209592" y="922750"/>
                    <a:pt x="188759" y="931379"/>
                    <a:pt x="167035" y="931379"/>
                  </a:cubicBezTo>
                  <a:lnTo>
                    <a:pt x="81907" y="931379"/>
                  </a:lnTo>
                  <a:cubicBezTo>
                    <a:pt x="60184" y="931379"/>
                    <a:pt x="39351" y="922750"/>
                    <a:pt x="23990" y="907389"/>
                  </a:cubicBezTo>
                  <a:cubicBezTo>
                    <a:pt x="8630" y="892029"/>
                    <a:pt x="0" y="871195"/>
                    <a:pt x="0" y="849472"/>
                  </a:cubicBezTo>
                  <a:lnTo>
                    <a:pt x="0" y="81907"/>
                  </a:lnTo>
                  <a:cubicBezTo>
                    <a:pt x="0" y="60184"/>
                    <a:pt x="8630" y="39351"/>
                    <a:pt x="23990" y="23990"/>
                  </a:cubicBezTo>
                  <a:cubicBezTo>
                    <a:pt x="39351" y="8630"/>
                    <a:pt x="60184" y="0"/>
                    <a:pt x="81907" y="0"/>
                  </a:cubicBezTo>
                  <a:close/>
                </a:path>
              </a:pathLst>
            </a:custGeom>
            <a:solidFill>
              <a:srgbClr val="D8DCA6"/>
            </a:solidFill>
          </p:spPr>
          <p:txBody>
            <a:bodyPr/>
            <a:lstStyle/>
            <a:p>
              <a:endParaRPr lang="en-US"/>
            </a:p>
          </p:txBody>
        </p:sp>
        <p:sp>
          <p:nvSpPr>
            <p:cNvPr id="28" name="TextBox 28"/>
            <p:cNvSpPr txBox="1"/>
            <p:nvPr/>
          </p:nvSpPr>
          <p:spPr>
            <a:xfrm>
              <a:off x="0" y="-38100"/>
              <a:ext cx="248943" cy="969479"/>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2870483" y="-2385084"/>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0" name="Freeform 30"/>
          <p:cNvSpPr/>
          <p:nvPr/>
        </p:nvSpPr>
        <p:spPr>
          <a:xfrm>
            <a:off x="11693998" y="827424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1" name="Freeform 31"/>
          <p:cNvSpPr/>
          <p:nvPr/>
        </p:nvSpPr>
        <p:spPr>
          <a:xfrm rot="-590405">
            <a:off x="16012484" y="1844786"/>
            <a:ext cx="2493633" cy="1718340"/>
          </a:xfrm>
          <a:custGeom>
            <a:avLst/>
            <a:gdLst/>
            <a:ahLst/>
            <a:cxnLst/>
            <a:rect l="l" t="t" r="r" b="b"/>
            <a:pathLst>
              <a:path w="2493633" h="1718340">
                <a:moveTo>
                  <a:pt x="0" y="0"/>
                </a:moveTo>
                <a:lnTo>
                  <a:pt x="2493632" y="0"/>
                </a:lnTo>
                <a:lnTo>
                  <a:pt x="2493632" y="1718339"/>
                </a:lnTo>
                <a:lnTo>
                  <a:pt x="0" y="171833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2" name="Freeform 32"/>
          <p:cNvSpPr/>
          <p:nvPr/>
        </p:nvSpPr>
        <p:spPr>
          <a:xfrm rot="-704435">
            <a:off x="1174237" y="9021508"/>
            <a:ext cx="1566579" cy="1435556"/>
          </a:xfrm>
          <a:custGeom>
            <a:avLst/>
            <a:gdLst/>
            <a:ahLst/>
            <a:cxnLst/>
            <a:rect l="l" t="t" r="r" b="b"/>
            <a:pathLst>
              <a:path w="1566579" h="1435556">
                <a:moveTo>
                  <a:pt x="0" y="0"/>
                </a:moveTo>
                <a:lnTo>
                  <a:pt x="1566579" y="0"/>
                </a:lnTo>
                <a:lnTo>
                  <a:pt x="1566579" y="1435556"/>
                </a:lnTo>
                <a:lnTo>
                  <a:pt x="0" y="143555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3" name="Freeform 33"/>
          <p:cNvSpPr/>
          <p:nvPr/>
        </p:nvSpPr>
        <p:spPr>
          <a:xfrm rot="-655974">
            <a:off x="-548486" y="5131342"/>
            <a:ext cx="2374977" cy="1990663"/>
          </a:xfrm>
          <a:custGeom>
            <a:avLst/>
            <a:gdLst/>
            <a:ahLst/>
            <a:cxnLst/>
            <a:rect l="l" t="t" r="r" b="b"/>
            <a:pathLst>
              <a:path w="2374977" h="1990663">
                <a:moveTo>
                  <a:pt x="0" y="0"/>
                </a:moveTo>
                <a:lnTo>
                  <a:pt x="2374978" y="0"/>
                </a:lnTo>
                <a:lnTo>
                  <a:pt x="2374978" y="1990662"/>
                </a:lnTo>
                <a:lnTo>
                  <a:pt x="0" y="199066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34" name="Freeform 34"/>
          <p:cNvSpPr/>
          <p:nvPr/>
        </p:nvSpPr>
        <p:spPr>
          <a:xfrm rot="-602952">
            <a:off x="16484083" y="5961322"/>
            <a:ext cx="2479202" cy="2384541"/>
          </a:xfrm>
          <a:custGeom>
            <a:avLst/>
            <a:gdLst/>
            <a:ahLst/>
            <a:cxnLst/>
            <a:rect l="l" t="t" r="r" b="b"/>
            <a:pathLst>
              <a:path w="2479202" h="2384541">
                <a:moveTo>
                  <a:pt x="0" y="0"/>
                </a:moveTo>
                <a:lnTo>
                  <a:pt x="2479202" y="0"/>
                </a:lnTo>
                <a:lnTo>
                  <a:pt x="2479202" y="2384542"/>
                </a:lnTo>
                <a:lnTo>
                  <a:pt x="0" y="238454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35" name="TextBox 35"/>
          <p:cNvSpPr txBox="1"/>
          <p:nvPr/>
        </p:nvSpPr>
        <p:spPr>
          <a:xfrm>
            <a:off x="4927883" y="2807565"/>
            <a:ext cx="8432234" cy="2791249"/>
          </a:xfrm>
          <a:prstGeom prst="rect">
            <a:avLst/>
          </a:prstGeom>
        </p:spPr>
        <p:txBody>
          <a:bodyPr lIns="0" tIns="0" rIns="0" bIns="0" rtlCol="0" anchor="t">
            <a:spAutoFit/>
          </a:bodyPr>
          <a:lstStyle/>
          <a:p>
            <a:pPr algn="ctr">
              <a:lnSpc>
                <a:spcPts val="20000"/>
              </a:lnSpc>
            </a:pPr>
            <a:r>
              <a:rPr lang="en-US" sz="20000" spc="400">
                <a:solidFill>
                  <a:srgbClr val="74A8B3"/>
                </a:solidFill>
                <a:latin typeface="Sugo Classic Bold"/>
              </a:rPr>
              <a:t>THANK</a:t>
            </a:r>
          </a:p>
        </p:txBody>
      </p:sp>
      <p:sp>
        <p:nvSpPr>
          <p:cNvPr id="36" name="TextBox 36"/>
          <p:cNvSpPr txBox="1"/>
          <p:nvPr/>
        </p:nvSpPr>
        <p:spPr>
          <a:xfrm>
            <a:off x="3400635" y="4945361"/>
            <a:ext cx="11486731" cy="2791249"/>
          </a:xfrm>
          <a:prstGeom prst="rect">
            <a:avLst/>
          </a:prstGeom>
        </p:spPr>
        <p:txBody>
          <a:bodyPr lIns="0" tIns="0" rIns="0" bIns="0" rtlCol="0" anchor="t">
            <a:spAutoFit/>
          </a:bodyPr>
          <a:lstStyle/>
          <a:p>
            <a:pPr algn="ctr">
              <a:lnSpc>
                <a:spcPts val="20000"/>
              </a:lnSpc>
            </a:pPr>
            <a:r>
              <a:rPr lang="en-US" sz="20000" spc="400">
                <a:solidFill>
                  <a:srgbClr val="74A8B3"/>
                </a:solidFill>
                <a:latin typeface="Sugo Classic Bold"/>
              </a:rPr>
              <a:t>YOU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4A8B3"/>
        </a:solidFill>
        <a:effectLst/>
      </p:bgPr>
    </p:bg>
    <p:spTree>
      <p:nvGrpSpPr>
        <p:cNvPr id="1" name=""/>
        <p:cNvGrpSpPr/>
        <p:nvPr/>
      </p:nvGrpSpPr>
      <p:grpSpPr>
        <a:xfrm>
          <a:off x="0" y="0"/>
          <a:ext cx="0" cy="0"/>
          <a:chOff x="0" y="0"/>
          <a:chExt cx="0" cy="0"/>
        </a:xfrm>
      </p:grpSpPr>
      <p:sp>
        <p:nvSpPr>
          <p:cNvPr id="2" name="Freeform 2"/>
          <p:cNvSpPr/>
          <p:nvPr/>
        </p:nvSpPr>
        <p:spPr>
          <a:xfrm>
            <a:off x="-6211307" y="-62913"/>
            <a:ext cx="10320250" cy="10320250"/>
          </a:xfrm>
          <a:custGeom>
            <a:avLst/>
            <a:gdLst/>
            <a:ahLst/>
            <a:cxnLst/>
            <a:rect l="l" t="t" r="r" b="b"/>
            <a:pathLst>
              <a:path w="10320250" h="10320250">
                <a:moveTo>
                  <a:pt x="0" y="0"/>
                </a:moveTo>
                <a:lnTo>
                  <a:pt x="10320250" y="0"/>
                </a:lnTo>
                <a:lnTo>
                  <a:pt x="10320250" y="10320250"/>
                </a:lnTo>
                <a:lnTo>
                  <a:pt x="0" y="103202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96799">
            <a:off x="-3311352" y="-331012"/>
            <a:ext cx="6622704" cy="3896490"/>
          </a:xfrm>
          <a:custGeom>
            <a:avLst/>
            <a:gdLst/>
            <a:ahLst/>
            <a:cxnLst/>
            <a:rect l="l" t="t" r="r" b="b"/>
            <a:pathLst>
              <a:path w="6622704" h="3896490">
                <a:moveTo>
                  <a:pt x="0" y="0"/>
                </a:moveTo>
                <a:lnTo>
                  <a:pt x="6622704" y="0"/>
                </a:lnTo>
                <a:lnTo>
                  <a:pt x="6622704" y="3896490"/>
                </a:lnTo>
                <a:lnTo>
                  <a:pt x="0" y="3896490"/>
                </a:lnTo>
                <a:lnTo>
                  <a:pt x="0" y="0"/>
                </a:lnTo>
                <a:close/>
              </a:path>
            </a:pathLst>
          </a:custGeom>
          <a:blipFill>
            <a:blip r:embed="rId4"/>
            <a:stretch>
              <a:fillRect/>
            </a:stretch>
          </a:blipFill>
        </p:spPr>
        <p:txBody>
          <a:bodyPr/>
          <a:lstStyle/>
          <a:p>
            <a:endParaRPr lang="en-US"/>
          </a:p>
        </p:txBody>
      </p:sp>
      <p:grpSp>
        <p:nvGrpSpPr>
          <p:cNvPr id="4" name="Group 4"/>
          <p:cNvGrpSpPr/>
          <p:nvPr/>
        </p:nvGrpSpPr>
        <p:grpSpPr>
          <a:xfrm rot="-577747">
            <a:off x="-2005009" y="-313325"/>
            <a:ext cx="5062044" cy="3536331"/>
            <a:chOff x="0" y="0"/>
            <a:chExt cx="1333213" cy="931379"/>
          </a:xfrm>
        </p:grpSpPr>
        <p:sp>
          <p:nvSpPr>
            <p:cNvPr id="5" name="Freeform 5"/>
            <p:cNvSpPr/>
            <p:nvPr/>
          </p:nvSpPr>
          <p:spPr>
            <a:xfrm>
              <a:off x="0" y="0"/>
              <a:ext cx="1333213" cy="931379"/>
            </a:xfrm>
            <a:custGeom>
              <a:avLst/>
              <a:gdLst/>
              <a:ahLst/>
              <a:cxnLst/>
              <a:rect l="l" t="t" r="r" b="b"/>
              <a:pathLst>
                <a:path w="1333213" h="931379">
                  <a:moveTo>
                    <a:pt x="15294" y="0"/>
                  </a:moveTo>
                  <a:lnTo>
                    <a:pt x="1317919" y="0"/>
                  </a:lnTo>
                  <a:cubicBezTo>
                    <a:pt x="1321975" y="0"/>
                    <a:pt x="1325865" y="1611"/>
                    <a:pt x="1328734" y="4480"/>
                  </a:cubicBezTo>
                  <a:cubicBezTo>
                    <a:pt x="1331602" y="7348"/>
                    <a:pt x="1333213" y="11238"/>
                    <a:pt x="1333213" y="15294"/>
                  </a:cubicBezTo>
                  <a:lnTo>
                    <a:pt x="1333213" y="916085"/>
                  </a:lnTo>
                  <a:cubicBezTo>
                    <a:pt x="1333213" y="920142"/>
                    <a:pt x="1331602" y="924032"/>
                    <a:pt x="1328734" y="926900"/>
                  </a:cubicBezTo>
                  <a:cubicBezTo>
                    <a:pt x="1325865" y="929768"/>
                    <a:pt x="1321975" y="931379"/>
                    <a:pt x="1317919" y="931379"/>
                  </a:cubicBezTo>
                  <a:lnTo>
                    <a:pt x="15294" y="931379"/>
                  </a:lnTo>
                  <a:cubicBezTo>
                    <a:pt x="11238" y="931379"/>
                    <a:pt x="7348" y="929768"/>
                    <a:pt x="4480" y="926900"/>
                  </a:cubicBezTo>
                  <a:cubicBezTo>
                    <a:pt x="1611" y="924032"/>
                    <a:pt x="0" y="920142"/>
                    <a:pt x="0" y="916085"/>
                  </a:cubicBezTo>
                  <a:lnTo>
                    <a:pt x="0" y="15294"/>
                  </a:lnTo>
                  <a:cubicBezTo>
                    <a:pt x="0" y="11238"/>
                    <a:pt x="1611" y="7348"/>
                    <a:pt x="4480" y="4480"/>
                  </a:cubicBezTo>
                  <a:cubicBezTo>
                    <a:pt x="7348" y="1611"/>
                    <a:pt x="11238" y="0"/>
                    <a:pt x="15294" y="0"/>
                  </a:cubicBezTo>
                  <a:close/>
                </a:path>
              </a:pathLst>
            </a:custGeom>
            <a:solidFill>
              <a:srgbClr val="F8F3ED"/>
            </a:solidFill>
          </p:spPr>
          <p:txBody>
            <a:bodyPr/>
            <a:lstStyle/>
            <a:p>
              <a:endParaRPr lang="en-US"/>
            </a:p>
          </p:txBody>
        </p:sp>
        <p:sp>
          <p:nvSpPr>
            <p:cNvPr id="6" name="TextBox 6"/>
            <p:cNvSpPr txBox="1"/>
            <p:nvPr/>
          </p:nvSpPr>
          <p:spPr>
            <a:xfrm>
              <a:off x="0" y="-38100"/>
              <a:ext cx="1333213" cy="969479"/>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577747">
            <a:off x="2082829" y="-657637"/>
            <a:ext cx="945204" cy="3536331"/>
            <a:chOff x="0" y="0"/>
            <a:chExt cx="248943" cy="931379"/>
          </a:xfrm>
        </p:grpSpPr>
        <p:sp>
          <p:nvSpPr>
            <p:cNvPr id="8" name="Freeform 8"/>
            <p:cNvSpPr/>
            <p:nvPr/>
          </p:nvSpPr>
          <p:spPr>
            <a:xfrm>
              <a:off x="0" y="0"/>
              <a:ext cx="248943" cy="931379"/>
            </a:xfrm>
            <a:custGeom>
              <a:avLst/>
              <a:gdLst/>
              <a:ahLst/>
              <a:cxnLst/>
              <a:rect l="l" t="t" r="r" b="b"/>
              <a:pathLst>
                <a:path w="248943" h="931379">
                  <a:moveTo>
                    <a:pt x="81907" y="0"/>
                  </a:moveTo>
                  <a:lnTo>
                    <a:pt x="167035" y="0"/>
                  </a:lnTo>
                  <a:cubicBezTo>
                    <a:pt x="188759" y="0"/>
                    <a:pt x="209592" y="8630"/>
                    <a:pt x="224953" y="23990"/>
                  </a:cubicBezTo>
                  <a:cubicBezTo>
                    <a:pt x="240313" y="39351"/>
                    <a:pt x="248943" y="60184"/>
                    <a:pt x="248943" y="81907"/>
                  </a:cubicBezTo>
                  <a:lnTo>
                    <a:pt x="248943" y="849472"/>
                  </a:lnTo>
                  <a:cubicBezTo>
                    <a:pt x="248943" y="871195"/>
                    <a:pt x="240313" y="892029"/>
                    <a:pt x="224953" y="907389"/>
                  </a:cubicBezTo>
                  <a:cubicBezTo>
                    <a:pt x="209592" y="922750"/>
                    <a:pt x="188759" y="931379"/>
                    <a:pt x="167035" y="931379"/>
                  </a:cubicBezTo>
                  <a:lnTo>
                    <a:pt x="81907" y="931379"/>
                  </a:lnTo>
                  <a:cubicBezTo>
                    <a:pt x="60184" y="931379"/>
                    <a:pt x="39351" y="922750"/>
                    <a:pt x="23990" y="907389"/>
                  </a:cubicBezTo>
                  <a:cubicBezTo>
                    <a:pt x="8630" y="892029"/>
                    <a:pt x="0" y="871195"/>
                    <a:pt x="0" y="849472"/>
                  </a:cubicBezTo>
                  <a:lnTo>
                    <a:pt x="0" y="81907"/>
                  </a:lnTo>
                  <a:cubicBezTo>
                    <a:pt x="0" y="60184"/>
                    <a:pt x="8630" y="39351"/>
                    <a:pt x="23990" y="23990"/>
                  </a:cubicBezTo>
                  <a:cubicBezTo>
                    <a:pt x="39351" y="8630"/>
                    <a:pt x="60184" y="0"/>
                    <a:pt x="81907" y="0"/>
                  </a:cubicBezTo>
                  <a:close/>
                </a:path>
              </a:pathLst>
            </a:custGeom>
            <a:solidFill>
              <a:srgbClr val="D8DCA6"/>
            </a:solidFill>
          </p:spPr>
          <p:txBody>
            <a:bodyPr/>
            <a:lstStyle/>
            <a:p>
              <a:endParaRPr lang="en-US"/>
            </a:p>
          </p:txBody>
        </p:sp>
        <p:sp>
          <p:nvSpPr>
            <p:cNvPr id="9" name="TextBox 9"/>
            <p:cNvSpPr txBox="1"/>
            <p:nvPr/>
          </p:nvSpPr>
          <p:spPr>
            <a:xfrm>
              <a:off x="0" y="-38100"/>
              <a:ext cx="248943" cy="969479"/>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rot="-596799">
            <a:off x="-2596120" y="8669762"/>
            <a:ext cx="6622704" cy="3896490"/>
          </a:xfrm>
          <a:custGeom>
            <a:avLst/>
            <a:gdLst/>
            <a:ahLst/>
            <a:cxnLst/>
            <a:rect l="l" t="t" r="r" b="b"/>
            <a:pathLst>
              <a:path w="6622704" h="3896490">
                <a:moveTo>
                  <a:pt x="0" y="0"/>
                </a:moveTo>
                <a:lnTo>
                  <a:pt x="6622704" y="0"/>
                </a:lnTo>
                <a:lnTo>
                  <a:pt x="6622704" y="3896490"/>
                </a:lnTo>
                <a:lnTo>
                  <a:pt x="0" y="3896490"/>
                </a:lnTo>
                <a:lnTo>
                  <a:pt x="0" y="0"/>
                </a:lnTo>
                <a:close/>
              </a:path>
            </a:pathLst>
          </a:custGeom>
          <a:blipFill>
            <a:blip r:embed="rId4"/>
            <a:stretch>
              <a:fillRect/>
            </a:stretch>
          </a:blipFill>
        </p:spPr>
        <p:txBody>
          <a:bodyPr/>
          <a:lstStyle/>
          <a:p>
            <a:endParaRPr lang="en-US"/>
          </a:p>
        </p:txBody>
      </p:sp>
      <p:grpSp>
        <p:nvGrpSpPr>
          <p:cNvPr id="11" name="Group 11"/>
          <p:cNvGrpSpPr/>
          <p:nvPr/>
        </p:nvGrpSpPr>
        <p:grpSpPr>
          <a:xfrm rot="-577747">
            <a:off x="-1286473" y="8720319"/>
            <a:ext cx="5062044" cy="3536331"/>
            <a:chOff x="0" y="0"/>
            <a:chExt cx="1333213" cy="931379"/>
          </a:xfrm>
        </p:grpSpPr>
        <p:sp>
          <p:nvSpPr>
            <p:cNvPr id="12" name="Freeform 12"/>
            <p:cNvSpPr/>
            <p:nvPr/>
          </p:nvSpPr>
          <p:spPr>
            <a:xfrm>
              <a:off x="0" y="0"/>
              <a:ext cx="1333213" cy="931379"/>
            </a:xfrm>
            <a:custGeom>
              <a:avLst/>
              <a:gdLst/>
              <a:ahLst/>
              <a:cxnLst/>
              <a:rect l="l" t="t" r="r" b="b"/>
              <a:pathLst>
                <a:path w="1333213" h="931379">
                  <a:moveTo>
                    <a:pt x="15294" y="0"/>
                  </a:moveTo>
                  <a:lnTo>
                    <a:pt x="1317919" y="0"/>
                  </a:lnTo>
                  <a:cubicBezTo>
                    <a:pt x="1321975" y="0"/>
                    <a:pt x="1325865" y="1611"/>
                    <a:pt x="1328734" y="4480"/>
                  </a:cubicBezTo>
                  <a:cubicBezTo>
                    <a:pt x="1331602" y="7348"/>
                    <a:pt x="1333213" y="11238"/>
                    <a:pt x="1333213" y="15294"/>
                  </a:cubicBezTo>
                  <a:lnTo>
                    <a:pt x="1333213" y="916085"/>
                  </a:lnTo>
                  <a:cubicBezTo>
                    <a:pt x="1333213" y="920142"/>
                    <a:pt x="1331602" y="924032"/>
                    <a:pt x="1328734" y="926900"/>
                  </a:cubicBezTo>
                  <a:cubicBezTo>
                    <a:pt x="1325865" y="929768"/>
                    <a:pt x="1321975" y="931379"/>
                    <a:pt x="1317919" y="931379"/>
                  </a:cubicBezTo>
                  <a:lnTo>
                    <a:pt x="15294" y="931379"/>
                  </a:lnTo>
                  <a:cubicBezTo>
                    <a:pt x="11238" y="931379"/>
                    <a:pt x="7348" y="929768"/>
                    <a:pt x="4480" y="926900"/>
                  </a:cubicBezTo>
                  <a:cubicBezTo>
                    <a:pt x="1611" y="924032"/>
                    <a:pt x="0" y="920142"/>
                    <a:pt x="0" y="916085"/>
                  </a:cubicBezTo>
                  <a:lnTo>
                    <a:pt x="0" y="15294"/>
                  </a:lnTo>
                  <a:cubicBezTo>
                    <a:pt x="0" y="11238"/>
                    <a:pt x="1611" y="7348"/>
                    <a:pt x="4480" y="4480"/>
                  </a:cubicBezTo>
                  <a:cubicBezTo>
                    <a:pt x="7348" y="1611"/>
                    <a:pt x="11238" y="0"/>
                    <a:pt x="15294" y="0"/>
                  </a:cubicBezTo>
                  <a:close/>
                </a:path>
              </a:pathLst>
            </a:custGeom>
            <a:solidFill>
              <a:srgbClr val="F8F3ED"/>
            </a:solidFill>
          </p:spPr>
          <p:txBody>
            <a:bodyPr/>
            <a:lstStyle/>
            <a:p>
              <a:endParaRPr lang="en-US"/>
            </a:p>
          </p:txBody>
        </p:sp>
        <p:sp>
          <p:nvSpPr>
            <p:cNvPr id="13" name="TextBox 13"/>
            <p:cNvSpPr txBox="1"/>
            <p:nvPr/>
          </p:nvSpPr>
          <p:spPr>
            <a:xfrm>
              <a:off x="0" y="-38100"/>
              <a:ext cx="1333213" cy="969479"/>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77747">
            <a:off x="-472602" y="8931281"/>
            <a:ext cx="945204" cy="3536331"/>
            <a:chOff x="0" y="0"/>
            <a:chExt cx="248943" cy="931379"/>
          </a:xfrm>
        </p:grpSpPr>
        <p:sp>
          <p:nvSpPr>
            <p:cNvPr id="15" name="Freeform 15"/>
            <p:cNvSpPr/>
            <p:nvPr/>
          </p:nvSpPr>
          <p:spPr>
            <a:xfrm>
              <a:off x="0" y="0"/>
              <a:ext cx="248943" cy="931379"/>
            </a:xfrm>
            <a:custGeom>
              <a:avLst/>
              <a:gdLst/>
              <a:ahLst/>
              <a:cxnLst/>
              <a:rect l="l" t="t" r="r" b="b"/>
              <a:pathLst>
                <a:path w="248943" h="931379">
                  <a:moveTo>
                    <a:pt x="81907" y="0"/>
                  </a:moveTo>
                  <a:lnTo>
                    <a:pt x="167035" y="0"/>
                  </a:lnTo>
                  <a:cubicBezTo>
                    <a:pt x="188759" y="0"/>
                    <a:pt x="209592" y="8630"/>
                    <a:pt x="224953" y="23990"/>
                  </a:cubicBezTo>
                  <a:cubicBezTo>
                    <a:pt x="240313" y="39351"/>
                    <a:pt x="248943" y="60184"/>
                    <a:pt x="248943" y="81907"/>
                  </a:cubicBezTo>
                  <a:lnTo>
                    <a:pt x="248943" y="849472"/>
                  </a:lnTo>
                  <a:cubicBezTo>
                    <a:pt x="248943" y="871195"/>
                    <a:pt x="240313" y="892029"/>
                    <a:pt x="224953" y="907389"/>
                  </a:cubicBezTo>
                  <a:cubicBezTo>
                    <a:pt x="209592" y="922750"/>
                    <a:pt x="188759" y="931379"/>
                    <a:pt x="167035" y="931379"/>
                  </a:cubicBezTo>
                  <a:lnTo>
                    <a:pt x="81907" y="931379"/>
                  </a:lnTo>
                  <a:cubicBezTo>
                    <a:pt x="60184" y="931379"/>
                    <a:pt x="39351" y="922750"/>
                    <a:pt x="23990" y="907389"/>
                  </a:cubicBezTo>
                  <a:cubicBezTo>
                    <a:pt x="8630" y="892029"/>
                    <a:pt x="0" y="871195"/>
                    <a:pt x="0" y="849472"/>
                  </a:cubicBezTo>
                  <a:lnTo>
                    <a:pt x="0" y="81907"/>
                  </a:lnTo>
                  <a:cubicBezTo>
                    <a:pt x="0" y="60184"/>
                    <a:pt x="8630" y="39351"/>
                    <a:pt x="23990" y="23990"/>
                  </a:cubicBezTo>
                  <a:cubicBezTo>
                    <a:pt x="39351" y="8630"/>
                    <a:pt x="60184" y="0"/>
                    <a:pt x="81907" y="0"/>
                  </a:cubicBezTo>
                  <a:close/>
                </a:path>
              </a:pathLst>
            </a:custGeom>
            <a:solidFill>
              <a:srgbClr val="D8DCA6"/>
            </a:solidFill>
          </p:spPr>
          <p:txBody>
            <a:bodyPr/>
            <a:lstStyle/>
            <a:p>
              <a:endParaRPr lang="en-US"/>
            </a:p>
          </p:txBody>
        </p:sp>
        <p:sp>
          <p:nvSpPr>
            <p:cNvPr id="16" name="TextBox 16"/>
            <p:cNvSpPr txBox="1"/>
            <p:nvPr/>
          </p:nvSpPr>
          <p:spPr>
            <a:xfrm>
              <a:off x="0" y="-38100"/>
              <a:ext cx="248943" cy="969479"/>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rot="-596799">
            <a:off x="-1976365" y="3913436"/>
            <a:ext cx="6622704" cy="3896490"/>
          </a:xfrm>
          <a:custGeom>
            <a:avLst/>
            <a:gdLst/>
            <a:ahLst/>
            <a:cxnLst/>
            <a:rect l="l" t="t" r="r" b="b"/>
            <a:pathLst>
              <a:path w="6622704" h="3896490">
                <a:moveTo>
                  <a:pt x="0" y="0"/>
                </a:moveTo>
                <a:lnTo>
                  <a:pt x="6622704" y="0"/>
                </a:lnTo>
                <a:lnTo>
                  <a:pt x="6622704" y="3896490"/>
                </a:lnTo>
                <a:lnTo>
                  <a:pt x="0" y="3896490"/>
                </a:lnTo>
                <a:lnTo>
                  <a:pt x="0" y="0"/>
                </a:lnTo>
                <a:close/>
              </a:path>
            </a:pathLst>
          </a:custGeom>
          <a:blipFill>
            <a:blip r:embed="rId4"/>
            <a:stretch>
              <a:fillRect/>
            </a:stretch>
          </a:blipFill>
        </p:spPr>
        <p:txBody>
          <a:bodyPr/>
          <a:lstStyle/>
          <a:p>
            <a:endParaRPr lang="en-US"/>
          </a:p>
        </p:txBody>
      </p:sp>
      <p:grpSp>
        <p:nvGrpSpPr>
          <p:cNvPr id="18" name="Group 18"/>
          <p:cNvGrpSpPr/>
          <p:nvPr/>
        </p:nvGrpSpPr>
        <p:grpSpPr>
          <a:xfrm rot="-577747">
            <a:off x="-670023" y="3931123"/>
            <a:ext cx="5062044" cy="3536331"/>
            <a:chOff x="0" y="0"/>
            <a:chExt cx="1333213" cy="931379"/>
          </a:xfrm>
        </p:grpSpPr>
        <p:sp>
          <p:nvSpPr>
            <p:cNvPr id="19" name="Freeform 19"/>
            <p:cNvSpPr/>
            <p:nvPr/>
          </p:nvSpPr>
          <p:spPr>
            <a:xfrm>
              <a:off x="0" y="0"/>
              <a:ext cx="1333213" cy="931379"/>
            </a:xfrm>
            <a:custGeom>
              <a:avLst/>
              <a:gdLst/>
              <a:ahLst/>
              <a:cxnLst/>
              <a:rect l="l" t="t" r="r" b="b"/>
              <a:pathLst>
                <a:path w="1333213" h="931379">
                  <a:moveTo>
                    <a:pt x="15294" y="0"/>
                  </a:moveTo>
                  <a:lnTo>
                    <a:pt x="1317919" y="0"/>
                  </a:lnTo>
                  <a:cubicBezTo>
                    <a:pt x="1321975" y="0"/>
                    <a:pt x="1325865" y="1611"/>
                    <a:pt x="1328734" y="4480"/>
                  </a:cubicBezTo>
                  <a:cubicBezTo>
                    <a:pt x="1331602" y="7348"/>
                    <a:pt x="1333213" y="11238"/>
                    <a:pt x="1333213" y="15294"/>
                  </a:cubicBezTo>
                  <a:lnTo>
                    <a:pt x="1333213" y="916085"/>
                  </a:lnTo>
                  <a:cubicBezTo>
                    <a:pt x="1333213" y="920142"/>
                    <a:pt x="1331602" y="924032"/>
                    <a:pt x="1328734" y="926900"/>
                  </a:cubicBezTo>
                  <a:cubicBezTo>
                    <a:pt x="1325865" y="929768"/>
                    <a:pt x="1321975" y="931379"/>
                    <a:pt x="1317919" y="931379"/>
                  </a:cubicBezTo>
                  <a:lnTo>
                    <a:pt x="15294" y="931379"/>
                  </a:lnTo>
                  <a:cubicBezTo>
                    <a:pt x="11238" y="931379"/>
                    <a:pt x="7348" y="929768"/>
                    <a:pt x="4480" y="926900"/>
                  </a:cubicBezTo>
                  <a:cubicBezTo>
                    <a:pt x="1611" y="924032"/>
                    <a:pt x="0" y="920142"/>
                    <a:pt x="0" y="916085"/>
                  </a:cubicBezTo>
                  <a:lnTo>
                    <a:pt x="0" y="15294"/>
                  </a:lnTo>
                  <a:cubicBezTo>
                    <a:pt x="0" y="11238"/>
                    <a:pt x="1611" y="7348"/>
                    <a:pt x="4480" y="4480"/>
                  </a:cubicBezTo>
                  <a:cubicBezTo>
                    <a:pt x="7348" y="1611"/>
                    <a:pt x="11238" y="0"/>
                    <a:pt x="15294" y="0"/>
                  </a:cubicBezTo>
                  <a:close/>
                </a:path>
              </a:pathLst>
            </a:custGeom>
            <a:solidFill>
              <a:srgbClr val="F8F3ED"/>
            </a:solidFill>
          </p:spPr>
          <p:txBody>
            <a:bodyPr/>
            <a:lstStyle/>
            <a:p>
              <a:endParaRPr lang="en-US"/>
            </a:p>
          </p:txBody>
        </p:sp>
        <p:sp>
          <p:nvSpPr>
            <p:cNvPr id="20" name="TextBox 20"/>
            <p:cNvSpPr txBox="1"/>
            <p:nvPr/>
          </p:nvSpPr>
          <p:spPr>
            <a:xfrm>
              <a:off x="0" y="-38100"/>
              <a:ext cx="1333213" cy="969479"/>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rot="4821976">
            <a:off x="2005816" y="4782749"/>
            <a:ext cx="433804" cy="4854674"/>
            <a:chOff x="0" y="0"/>
            <a:chExt cx="114253" cy="1278597"/>
          </a:xfrm>
        </p:grpSpPr>
        <p:sp>
          <p:nvSpPr>
            <p:cNvPr id="22" name="Freeform 22"/>
            <p:cNvSpPr/>
            <p:nvPr/>
          </p:nvSpPr>
          <p:spPr>
            <a:xfrm>
              <a:off x="0" y="0"/>
              <a:ext cx="114253" cy="1278597"/>
            </a:xfrm>
            <a:custGeom>
              <a:avLst/>
              <a:gdLst/>
              <a:ahLst/>
              <a:cxnLst/>
              <a:rect l="l" t="t" r="r" b="b"/>
              <a:pathLst>
                <a:path w="114253" h="1278597">
                  <a:moveTo>
                    <a:pt x="57127" y="0"/>
                  </a:moveTo>
                  <a:lnTo>
                    <a:pt x="57127" y="0"/>
                  </a:lnTo>
                  <a:cubicBezTo>
                    <a:pt x="72277" y="0"/>
                    <a:pt x="86808" y="6019"/>
                    <a:pt x="97521" y="16732"/>
                  </a:cubicBezTo>
                  <a:cubicBezTo>
                    <a:pt x="108234" y="27445"/>
                    <a:pt x="114253" y="41976"/>
                    <a:pt x="114253" y="57127"/>
                  </a:cubicBezTo>
                  <a:lnTo>
                    <a:pt x="114253" y="1221471"/>
                  </a:lnTo>
                  <a:cubicBezTo>
                    <a:pt x="114253" y="1253021"/>
                    <a:pt x="88677" y="1278597"/>
                    <a:pt x="57127" y="1278597"/>
                  </a:cubicBezTo>
                  <a:lnTo>
                    <a:pt x="57127" y="1278597"/>
                  </a:lnTo>
                  <a:cubicBezTo>
                    <a:pt x="25576" y="1278597"/>
                    <a:pt x="0" y="1253021"/>
                    <a:pt x="0" y="1221471"/>
                  </a:cubicBezTo>
                  <a:lnTo>
                    <a:pt x="0" y="57127"/>
                  </a:lnTo>
                  <a:cubicBezTo>
                    <a:pt x="0" y="25576"/>
                    <a:pt x="25576" y="0"/>
                    <a:pt x="57127" y="0"/>
                  </a:cubicBezTo>
                  <a:close/>
                </a:path>
              </a:pathLst>
            </a:custGeom>
            <a:solidFill>
              <a:srgbClr val="D8DCA6"/>
            </a:solidFill>
          </p:spPr>
          <p:txBody>
            <a:bodyPr/>
            <a:lstStyle/>
            <a:p>
              <a:endParaRPr lang="en-US"/>
            </a:p>
          </p:txBody>
        </p:sp>
        <p:sp>
          <p:nvSpPr>
            <p:cNvPr id="23" name="TextBox 23"/>
            <p:cNvSpPr txBox="1"/>
            <p:nvPr/>
          </p:nvSpPr>
          <p:spPr>
            <a:xfrm>
              <a:off x="0" y="-38100"/>
              <a:ext cx="114253" cy="1316697"/>
            </a:xfrm>
            <a:prstGeom prst="rect">
              <a:avLst/>
            </a:prstGeom>
          </p:spPr>
          <p:txBody>
            <a:bodyPr lIns="50800" tIns="50800" rIns="50800" bIns="50800" rtlCol="0" anchor="ctr"/>
            <a:lstStyle/>
            <a:p>
              <a:pPr algn="ctr">
                <a:lnSpc>
                  <a:spcPts val="2659"/>
                </a:lnSpc>
                <a:spcBef>
                  <a:spcPct val="0"/>
                </a:spcBef>
              </a:pPr>
              <a:endParaRPr/>
            </a:p>
          </p:txBody>
        </p:sp>
      </p:grpSp>
      <p:sp>
        <p:nvSpPr>
          <p:cNvPr id="24" name="Freeform 24"/>
          <p:cNvSpPr/>
          <p:nvPr/>
        </p:nvSpPr>
        <p:spPr>
          <a:xfrm>
            <a:off x="15635662" y="-173546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5" name="Freeform 25"/>
          <p:cNvSpPr/>
          <p:nvPr/>
        </p:nvSpPr>
        <p:spPr>
          <a:xfrm>
            <a:off x="15635662" y="835763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6" name="Freeform 26"/>
          <p:cNvSpPr/>
          <p:nvPr/>
        </p:nvSpPr>
        <p:spPr>
          <a:xfrm rot="-516964">
            <a:off x="323777" y="4450669"/>
            <a:ext cx="2936620" cy="2103688"/>
          </a:xfrm>
          <a:custGeom>
            <a:avLst/>
            <a:gdLst/>
            <a:ahLst/>
            <a:cxnLst/>
            <a:rect l="l" t="t" r="r" b="b"/>
            <a:pathLst>
              <a:path w="2936620" h="2103688">
                <a:moveTo>
                  <a:pt x="0" y="0"/>
                </a:moveTo>
                <a:lnTo>
                  <a:pt x="2936620" y="0"/>
                </a:lnTo>
                <a:lnTo>
                  <a:pt x="2936620" y="2103688"/>
                </a:lnTo>
                <a:lnTo>
                  <a:pt x="0" y="210368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7" name="Freeform 27"/>
          <p:cNvSpPr/>
          <p:nvPr/>
        </p:nvSpPr>
        <p:spPr>
          <a:xfrm rot="-546715">
            <a:off x="94271" y="407295"/>
            <a:ext cx="1241921" cy="2057400"/>
          </a:xfrm>
          <a:custGeom>
            <a:avLst/>
            <a:gdLst/>
            <a:ahLst/>
            <a:cxnLst/>
            <a:rect l="l" t="t" r="r" b="b"/>
            <a:pathLst>
              <a:path w="1241921" h="2057400">
                <a:moveTo>
                  <a:pt x="0" y="0"/>
                </a:moveTo>
                <a:lnTo>
                  <a:pt x="1241922" y="0"/>
                </a:lnTo>
                <a:lnTo>
                  <a:pt x="1241922" y="2057400"/>
                </a:lnTo>
                <a:lnTo>
                  <a:pt x="0" y="20574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8" name="Freeform 28"/>
          <p:cNvSpPr/>
          <p:nvPr/>
        </p:nvSpPr>
        <p:spPr>
          <a:xfrm rot="-543533">
            <a:off x="975643" y="8961508"/>
            <a:ext cx="2171960" cy="1544066"/>
          </a:xfrm>
          <a:custGeom>
            <a:avLst/>
            <a:gdLst/>
            <a:ahLst/>
            <a:cxnLst/>
            <a:rect l="l" t="t" r="r" b="b"/>
            <a:pathLst>
              <a:path w="2171960" h="1544066">
                <a:moveTo>
                  <a:pt x="0" y="0"/>
                </a:moveTo>
                <a:lnTo>
                  <a:pt x="2171959" y="0"/>
                </a:lnTo>
                <a:lnTo>
                  <a:pt x="2171959" y="1544066"/>
                </a:lnTo>
                <a:lnTo>
                  <a:pt x="0" y="154406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9" name="TextBox 29"/>
          <p:cNvSpPr txBox="1"/>
          <p:nvPr/>
        </p:nvSpPr>
        <p:spPr>
          <a:xfrm>
            <a:off x="7177802" y="5068637"/>
            <a:ext cx="8816699" cy="3657600"/>
          </a:xfrm>
          <a:prstGeom prst="rect">
            <a:avLst/>
          </a:prstGeom>
        </p:spPr>
        <p:txBody>
          <a:bodyPr lIns="0" tIns="0" rIns="0" bIns="0" rtlCol="0" anchor="t">
            <a:spAutoFit/>
          </a:bodyPr>
          <a:lstStyle/>
          <a:p>
            <a:pPr>
              <a:lnSpc>
                <a:spcPts val="2699"/>
              </a:lnSpc>
            </a:pPr>
            <a:r>
              <a:rPr lang="en-US" sz="1999" spc="119">
                <a:solidFill>
                  <a:srgbClr val="F8F3ED"/>
                </a:solidFill>
                <a:latin typeface="Open Sans"/>
              </a:rPr>
              <a:t> Trò chơi “Bắn Súng” là một trong những tựa game nhập vai quen thuộc. Trong trò chơi đầy hành động này, bạn sẽ được đưa vào một chiến trường hai chiều có nhịp độ nhanh, nơi kỹ năng bắn súng của bạn sẽ được thử thách tối đa. Là một anh hùng dũng cảm, bạn sẽ điều hướng qua một môi trường năng động với đầy kẻ thù rình rập khắp mọi ngóc ngách. Hãy sống sót qua làn sóng đối thủ không ngừng nghỉ trong khi tích lũy điểm và leo lên hàng ngũ thiện xạ ưu tú. Nhưng hãy cẩn thận, nguy hiểm luôn rình rập ở mọi ngã rẽ. Bạn sẽ cần phản xạ nhanh như chớp và độ chính xác chính xác để vượt qua kẻ thù và giành chiến thắng.</a:t>
            </a:r>
          </a:p>
          <a:p>
            <a:pPr>
              <a:lnSpc>
                <a:spcPts val="2699"/>
              </a:lnSpc>
            </a:pPr>
            <a:endParaRPr lang="en-US" sz="1999" spc="119">
              <a:solidFill>
                <a:srgbClr val="F8F3ED"/>
              </a:solidFill>
              <a:latin typeface="Open Sans"/>
            </a:endParaRPr>
          </a:p>
        </p:txBody>
      </p:sp>
      <p:sp>
        <p:nvSpPr>
          <p:cNvPr id="30" name="TextBox 30"/>
          <p:cNvSpPr txBox="1"/>
          <p:nvPr/>
        </p:nvSpPr>
        <p:spPr>
          <a:xfrm>
            <a:off x="5702410" y="1607241"/>
            <a:ext cx="11767483" cy="3201680"/>
          </a:xfrm>
          <a:prstGeom prst="rect">
            <a:avLst/>
          </a:prstGeom>
        </p:spPr>
        <p:txBody>
          <a:bodyPr lIns="0" tIns="0" rIns="0" bIns="0" rtlCol="0" anchor="t">
            <a:spAutoFit/>
          </a:bodyPr>
          <a:lstStyle/>
          <a:p>
            <a:pPr>
              <a:lnSpc>
                <a:spcPts val="8300"/>
              </a:lnSpc>
            </a:pPr>
            <a:r>
              <a:rPr lang="en-US" sz="8300" spc="166">
                <a:solidFill>
                  <a:srgbClr val="F8F3ED"/>
                </a:solidFill>
                <a:latin typeface="Paytone One"/>
              </a:rPr>
              <a:t>LẬP TRÌNH GAME BẮN SÚNG BẰNG THƯ VIỆN PYGAME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4A8B3"/>
        </a:solidFill>
        <a:effectLst/>
      </p:bgPr>
    </p:bg>
    <p:spTree>
      <p:nvGrpSpPr>
        <p:cNvPr id="1" name=""/>
        <p:cNvGrpSpPr/>
        <p:nvPr/>
      </p:nvGrpSpPr>
      <p:grpSpPr>
        <a:xfrm>
          <a:off x="0" y="0"/>
          <a:ext cx="0" cy="0"/>
          <a:chOff x="0" y="0"/>
          <a:chExt cx="0" cy="0"/>
        </a:xfrm>
      </p:grpSpPr>
      <p:sp>
        <p:nvSpPr>
          <p:cNvPr id="2" name="Freeform 2"/>
          <p:cNvSpPr/>
          <p:nvPr/>
        </p:nvSpPr>
        <p:spPr>
          <a:xfrm>
            <a:off x="14085623" y="-135779"/>
            <a:ext cx="10558558" cy="10558558"/>
          </a:xfrm>
          <a:custGeom>
            <a:avLst/>
            <a:gdLst/>
            <a:ahLst/>
            <a:cxnLst/>
            <a:rect l="l" t="t" r="r" b="b"/>
            <a:pathLst>
              <a:path w="10558558" h="10558558">
                <a:moveTo>
                  <a:pt x="0" y="0"/>
                </a:moveTo>
                <a:lnTo>
                  <a:pt x="10558558" y="0"/>
                </a:lnTo>
                <a:lnTo>
                  <a:pt x="10558558" y="10558558"/>
                </a:lnTo>
                <a:lnTo>
                  <a:pt x="0" y="105585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96799" flipH="1">
            <a:off x="13636910" y="5279113"/>
            <a:ext cx="7673707" cy="4514852"/>
          </a:xfrm>
          <a:custGeom>
            <a:avLst/>
            <a:gdLst/>
            <a:ahLst/>
            <a:cxnLst/>
            <a:rect l="l" t="t" r="r" b="b"/>
            <a:pathLst>
              <a:path w="7673707" h="4514852">
                <a:moveTo>
                  <a:pt x="7673708" y="0"/>
                </a:moveTo>
                <a:lnTo>
                  <a:pt x="0" y="0"/>
                </a:lnTo>
                <a:lnTo>
                  <a:pt x="0" y="4514852"/>
                </a:lnTo>
                <a:lnTo>
                  <a:pt x="7673708" y="4514852"/>
                </a:lnTo>
                <a:lnTo>
                  <a:pt x="7673708" y="0"/>
                </a:lnTo>
                <a:close/>
              </a:path>
            </a:pathLst>
          </a:custGeom>
          <a:blipFill>
            <a:blip r:embed="rId4"/>
            <a:stretch>
              <a:fillRect/>
            </a:stretch>
          </a:blipFill>
        </p:spPr>
        <p:txBody>
          <a:bodyPr/>
          <a:lstStyle/>
          <a:p>
            <a:endParaRPr lang="en-US"/>
          </a:p>
        </p:txBody>
      </p:sp>
      <p:grpSp>
        <p:nvGrpSpPr>
          <p:cNvPr id="4" name="Group 4"/>
          <p:cNvGrpSpPr/>
          <p:nvPr/>
        </p:nvGrpSpPr>
        <p:grpSpPr>
          <a:xfrm rot="-577747">
            <a:off x="13912200" y="5536870"/>
            <a:ext cx="5062044" cy="4189837"/>
            <a:chOff x="0" y="0"/>
            <a:chExt cx="1333213" cy="1103496"/>
          </a:xfrm>
        </p:grpSpPr>
        <p:sp>
          <p:nvSpPr>
            <p:cNvPr id="5" name="Freeform 5"/>
            <p:cNvSpPr/>
            <p:nvPr/>
          </p:nvSpPr>
          <p:spPr>
            <a:xfrm>
              <a:off x="0" y="0"/>
              <a:ext cx="1333213" cy="1103496"/>
            </a:xfrm>
            <a:custGeom>
              <a:avLst/>
              <a:gdLst/>
              <a:ahLst/>
              <a:cxnLst/>
              <a:rect l="l" t="t" r="r" b="b"/>
              <a:pathLst>
                <a:path w="1333213" h="1103496">
                  <a:moveTo>
                    <a:pt x="15294" y="0"/>
                  </a:moveTo>
                  <a:lnTo>
                    <a:pt x="1317919" y="0"/>
                  </a:lnTo>
                  <a:cubicBezTo>
                    <a:pt x="1321975" y="0"/>
                    <a:pt x="1325865" y="1611"/>
                    <a:pt x="1328734" y="4480"/>
                  </a:cubicBezTo>
                  <a:cubicBezTo>
                    <a:pt x="1331602" y="7348"/>
                    <a:pt x="1333213" y="11238"/>
                    <a:pt x="1333213" y="15294"/>
                  </a:cubicBezTo>
                  <a:lnTo>
                    <a:pt x="1333213" y="1088202"/>
                  </a:lnTo>
                  <a:cubicBezTo>
                    <a:pt x="1333213" y="1092259"/>
                    <a:pt x="1331602" y="1096149"/>
                    <a:pt x="1328734" y="1099017"/>
                  </a:cubicBezTo>
                  <a:cubicBezTo>
                    <a:pt x="1325865" y="1101885"/>
                    <a:pt x="1321975" y="1103496"/>
                    <a:pt x="1317919" y="1103496"/>
                  </a:cubicBezTo>
                  <a:lnTo>
                    <a:pt x="15294" y="1103496"/>
                  </a:lnTo>
                  <a:cubicBezTo>
                    <a:pt x="11238" y="1103496"/>
                    <a:pt x="7348" y="1101885"/>
                    <a:pt x="4480" y="1099017"/>
                  </a:cubicBezTo>
                  <a:cubicBezTo>
                    <a:pt x="1611" y="1096149"/>
                    <a:pt x="0" y="1092259"/>
                    <a:pt x="0" y="1088202"/>
                  </a:cubicBezTo>
                  <a:lnTo>
                    <a:pt x="0" y="15294"/>
                  </a:lnTo>
                  <a:cubicBezTo>
                    <a:pt x="0" y="11238"/>
                    <a:pt x="1611" y="7348"/>
                    <a:pt x="4480" y="4480"/>
                  </a:cubicBezTo>
                  <a:cubicBezTo>
                    <a:pt x="7348" y="1611"/>
                    <a:pt x="11238" y="0"/>
                    <a:pt x="15294" y="0"/>
                  </a:cubicBezTo>
                  <a:close/>
                </a:path>
              </a:pathLst>
            </a:custGeom>
            <a:solidFill>
              <a:srgbClr val="F8F3ED"/>
            </a:solidFill>
          </p:spPr>
          <p:txBody>
            <a:bodyPr/>
            <a:lstStyle/>
            <a:p>
              <a:endParaRPr lang="en-US"/>
            </a:p>
          </p:txBody>
        </p:sp>
        <p:sp>
          <p:nvSpPr>
            <p:cNvPr id="6" name="TextBox 6"/>
            <p:cNvSpPr txBox="1"/>
            <p:nvPr/>
          </p:nvSpPr>
          <p:spPr>
            <a:xfrm>
              <a:off x="0" y="-38100"/>
              <a:ext cx="1333213" cy="1141596"/>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rot="-596799" flipH="1">
            <a:off x="14910558" y="309655"/>
            <a:ext cx="7673707" cy="4514852"/>
          </a:xfrm>
          <a:custGeom>
            <a:avLst/>
            <a:gdLst/>
            <a:ahLst/>
            <a:cxnLst/>
            <a:rect l="l" t="t" r="r" b="b"/>
            <a:pathLst>
              <a:path w="7673707" h="4514852">
                <a:moveTo>
                  <a:pt x="7673708" y="0"/>
                </a:moveTo>
                <a:lnTo>
                  <a:pt x="0" y="0"/>
                </a:lnTo>
                <a:lnTo>
                  <a:pt x="0" y="4514852"/>
                </a:lnTo>
                <a:lnTo>
                  <a:pt x="7673708" y="4514852"/>
                </a:lnTo>
                <a:lnTo>
                  <a:pt x="7673708" y="0"/>
                </a:lnTo>
                <a:close/>
              </a:path>
            </a:pathLst>
          </a:custGeom>
          <a:blipFill>
            <a:blip r:embed="rId4"/>
            <a:stretch>
              <a:fillRect/>
            </a:stretch>
          </a:blipFill>
        </p:spPr>
        <p:txBody>
          <a:bodyPr/>
          <a:lstStyle/>
          <a:p>
            <a:endParaRPr lang="en-US"/>
          </a:p>
        </p:txBody>
      </p:sp>
      <p:grpSp>
        <p:nvGrpSpPr>
          <p:cNvPr id="8" name="Group 8"/>
          <p:cNvGrpSpPr/>
          <p:nvPr/>
        </p:nvGrpSpPr>
        <p:grpSpPr>
          <a:xfrm rot="-577747">
            <a:off x="15483130" y="4101669"/>
            <a:ext cx="5062044" cy="603669"/>
            <a:chOff x="0" y="0"/>
            <a:chExt cx="1333213" cy="158991"/>
          </a:xfrm>
        </p:grpSpPr>
        <p:sp>
          <p:nvSpPr>
            <p:cNvPr id="9" name="Freeform 9"/>
            <p:cNvSpPr/>
            <p:nvPr/>
          </p:nvSpPr>
          <p:spPr>
            <a:xfrm>
              <a:off x="0" y="0"/>
              <a:ext cx="1333213" cy="158991"/>
            </a:xfrm>
            <a:custGeom>
              <a:avLst/>
              <a:gdLst/>
              <a:ahLst/>
              <a:cxnLst/>
              <a:rect l="l" t="t" r="r" b="b"/>
              <a:pathLst>
                <a:path w="1333213" h="158991">
                  <a:moveTo>
                    <a:pt x="15294" y="0"/>
                  </a:moveTo>
                  <a:lnTo>
                    <a:pt x="1317919" y="0"/>
                  </a:lnTo>
                  <a:cubicBezTo>
                    <a:pt x="1321975" y="0"/>
                    <a:pt x="1325865" y="1611"/>
                    <a:pt x="1328734" y="4480"/>
                  </a:cubicBezTo>
                  <a:cubicBezTo>
                    <a:pt x="1331602" y="7348"/>
                    <a:pt x="1333213" y="11238"/>
                    <a:pt x="1333213" y="15294"/>
                  </a:cubicBezTo>
                  <a:lnTo>
                    <a:pt x="1333213" y="143697"/>
                  </a:lnTo>
                  <a:cubicBezTo>
                    <a:pt x="1333213" y="147753"/>
                    <a:pt x="1331602" y="151643"/>
                    <a:pt x="1328734" y="154511"/>
                  </a:cubicBezTo>
                  <a:cubicBezTo>
                    <a:pt x="1325865" y="157380"/>
                    <a:pt x="1321975" y="158991"/>
                    <a:pt x="1317919" y="158991"/>
                  </a:cubicBezTo>
                  <a:lnTo>
                    <a:pt x="15294" y="158991"/>
                  </a:lnTo>
                  <a:cubicBezTo>
                    <a:pt x="11238" y="158991"/>
                    <a:pt x="7348" y="157380"/>
                    <a:pt x="4480" y="154511"/>
                  </a:cubicBezTo>
                  <a:cubicBezTo>
                    <a:pt x="1611" y="151643"/>
                    <a:pt x="0" y="147753"/>
                    <a:pt x="0" y="143697"/>
                  </a:cubicBezTo>
                  <a:lnTo>
                    <a:pt x="0" y="15294"/>
                  </a:lnTo>
                  <a:cubicBezTo>
                    <a:pt x="0" y="11238"/>
                    <a:pt x="1611" y="7348"/>
                    <a:pt x="4480" y="4480"/>
                  </a:cubicBezTo>
                  <a:cubicBezTo>
                    <a:pt x="7348" y="1611"/>
                    <a:pt x="11238" y="0"/>
                    <a:pt x="15294" y="0"/>
                  </a:cubicBezTo>
                  <a:close/>
                </a:path>
              </a:pathLst>
            </a:custGeom>
            <a:solidFill>
              <a:srgbClr val="D8DCA6"/>
            </a:solidFill>
          </p:spPr>
          <p:txBody>
            <a:bodyPr/>
            <a:lstStyle/>
            <a:p>
              <a:endParaRPr lang="en-US"/>
            </a:p>
          </p:txBody>
        </p:sp>
        <p:sp>
          <p:nvSpPr>
            <p:cNvPr id="10" name="TextBox 10"/>
            <p:cNvSpPr txBox="1"/>
            <p:nvPr/>
          </p:nvSpPr>
          <p:spPr>
            <a:xfrm>
              <a:off x="0" y="-38100"/>
              <a:ext cx="1333213" cy="197091"/>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577747">
            <a:off x="15147467" y="681914"/>
            <a:ext cx="5062044" cy="3536331"/>
            <a:chOff x="0" y="0"/>
            <a:chExt cx="1333213" cy="931379"/>
          </a:xfrm>
        </p:grpSpPr>
        <p:sp>
          <p:nvSpPr>
            <p:cNvPr id="12" name="Freeform 12"/>
            <p:cNvSpPr/>
            <p:nvPr/>
          </p:nvSpPr>
          <p:spPr>
            <a:xfrm>
              <a:off x="0" y="0"/>
              <a:ext cx="1333213" cy="931379"/>
            </a:xfrm>
            <a:custGeom>
              <a:avLst/>
              <a:gdLst/>
              <a:ahLst/>
              <a:cxnLst/>
              <a:rect l="l" t="t" r="r" b="b"/>
              <a:pathLst>
                <a:path w="1333213" h="931379">
                  <a:moveTo>
                    <a:pt x="15294" y="0"/>
                  </a:moveTo>
                  <a:lnTo>
                    <a:pt x="1317919" y="0"/>
                  </a:lnTo>
                  <a:cubicBezTo>
                    <a:pt x="1321975" y="0"/>
                    <a:pt x="1325865" y="1611"/>
                    <a:pt x="1328734" y="4480"/>
                  </a:cubicBezTo>
                  <a:cubicBezTo>
                    <a:pt x="1331602" y="7348"/>
                    <a:pt x="1333213" y="11238"/>
                    <a:pt x="1333213" y="15294"/>
                  </a:cubicBezTo>
                  <a:lnTo>
                    <a:pt x="1333213" y="916085"/>
                  </a:lnTo>
                  <a:cubicBezTo>
                    <a:pt x="1333213" y="920142"/>
                    <a:pt x="1331602" y="924032"/>
                    <a:pt x="1328734" y="926900"/>
                  </a:cubicBezTo>
                  <a:cubicBezTo>
                    <a:pt x="1325865" y="929768"/>
                    <a:pt x="1321975" y="931379"/>
                    <a:pt x="1317919" y="931379"/>
                  </a:cubicBezTo>
                  <a:lnTo>
                    <a:pt x="15294" y="931379"/>
                  </a:lnTo>
                  <a:cubicBezTo>
                    <a:pt x="11238" y="931379"/>
                    <a:pt x="7348" y="929768"/>
                    <a:pt x="4480" y="926900"/>
                  </a:cubicBezTo>
                  <a:cubicBezTo>
                    <a:pt x="1611" y="924032"/>
                    <a:pt x="0" y="920142"/>
                    <a:pt x="0" y="916085"/>
                  </a:cubicBezTo>
                  <a:lnTo>
                    <a:pt x="0" y="15294"/>
                  </a:lnTo>
                  <a:cubicBezTo>
                    <a:pt x="0" y="11238"/>
                    <a:pt x="1611" y="7348"/>
                    <a:pt x="4480" y="4480"/>
                  </a:cubicBezTo>
                  <a:cubicBezTo>
                    <a:pt x="7348" y="1611"/>
                    <a:pt x="11238" y="0"/>
                    <a:pt x="15294" y="0"/>
                  </a:cubicBezTo>
                  <a:close/>
                </a:path>
              </a:pathLst>
            </a:custGeom>
            <a:solidFill>
              <a:srgbClr val="F8F3ED"/>
            </a:solidFill>
          </p:spPr>
          <p:txBody>
            <a:bodyPr/>
            <a:lstStyle/>
            <a:p>
              <a:endParaRPr lang="en-US"/>
            </a:p>
          </p:txBody>
        </p:sp>
        <p:sp>
          <p:nvSpPr>
            <p:cNvPr id="13" name="TextBox 13"/>
            <p:cNvSpPr txBox="1"/>
            <p:nvPr/>
          </p:nvSpPr>
          <p:spPr>
            <a:xfrm>
              <a:off x="0" y="-38100"/>
              <a:ext cx="1333213" cy="96947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400175" y="1817258"/>
            <a:ext cx="6441589" cy="1320799"/>
          </a:xfrm>
          <a:prstGeom prst="rect">
            <a:avLst/>
          </a:prstGeom>
        </p:spPr>
        <p:txBody>
          <a:bodyPr lIns="0" tIns="0" rIns="0" bIns="0" rtlCol="0" anchor="t">
            <a:spAutoFit/>
          </a:bodyPr>
          <a:lstStyle/>
          <a:p>
            <a:pPr>
              <a:lnSpc>
                <a:spcPts val="9999"/>
              </a:lnSpc>
            </a:pPr>
            <a:r>
              <a:rPr lang="en-US" sz="9999" spc="199">
                <a:solidFill>
                  <a:srgbClr val="F8F3ED"/>
                </a:solidFill>
                <a:latin typeface="Paytone One"/>
              </a:rPr>
              <a:t>MỤC TIÊU</a:t>
            </a:r>
          </a:p>
        </p:txBody>
      </p:sp>
      <p:sp>
        <p:nvSpPr>
          <p:cNvPr id="15" name="Freeform 15"/>
          <p:cNvSpPr/>
          <p:nvPr/>
        </p:nvSpPr>
        <p:spPr>
          <a:xfrm>
            <a:off x="-2057400" y="-219317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Freeform 16"/>
          <p:cNvSpPr/>
          <p:nvPr/>
        </p:nvSpPr>
        <p:spPr>
          <a:xfrm>
            <a:off x="-657225" y="896450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7" name="Freeform 17"/>
          <p:cNvSpPr/>
          <p:nvPr/>
        </p:nvSpPr>
        <p:spPr>
          <a:xfrm rot="-571633">
            <a:off x="15973425" y="1675256"/>
            <a:ext cx="2571750" cy="2057400"/>
          </a:xfrm>
          <a:custGeom>
            <a:avLst/>
            <a:gdLst/>
            <a:ahLst/>
            <a:cxnLst/>
            <a:rect l="l" t="t" r="r" b="b"/>
            <a:pathLst>
              <a:path w="2571750" h="2057400">
                <a:moveTo>
                  <a:pt x="0" y="0"/>
                </a:moveTo>
                <a:lnTo>
                  <a:pt x="2571750" y="0"/>
                </a:lnTo>
                <a:lnTo>
                  <a:pt x="2571750"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8" name="Freeform 18"/>
          <p:cNvSpPr/>
          <p:nvPr/>
        </p:nvSpPr>
        <p:spPr>
          <a:xfrm rot="-519783">
            <a:off x="15113738" y="6229800"/>
            <a:ext cx="2769097" cy="2836133"/>
          </a:xfrm>
          <a:custGeom>
            <a:avLst/>
            <a:gdLst/>
            <a:ahLst/>
            <a:cxnLst/>
            <a:rect l="l" t="t" r="r" b="b"/>
            <a:pathLst>
              <a:path w="2769097" h="2836133">
                <a:moveTo>
                  <a:pt x="0" y="0"/>
                </a:moveTo>
                <a:lnTo>
                  <a:pt x="2769098" y="0"/>
                </a:lnTo>
                <a:lnTo>
                  <a:pt x="2769098" y="2836133"/>
                </a:lnTo>
                <a:lnTo>
                  <a:pt x="0" y="28361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9" name="TextBox 19"/>
          <p:cNvSpPr txBox="1"/>
          <p:nvPr/>
        </p:nvSpPr>
        <p:spPr>
          <a:xfrm>
            <a:off x="1400175" y="3452260"/>
            <a:ext cx="8816699" cy="2324100"/>
          </a:xfrm>
          <a:prstGeom prst="rect">
            <a:avLst/>
          </a:prstGeom>
        </p:spPr>
        <p:txBody>
          <a:bodyPr lIns="0" tIns="0" rIns="0" bIns="0" rtlCol="0" anchor="t">
            <a:spAutoFit/>
          </a:bodyPr>
          <a:lstStyle/>
          <a:p>
            <a:pPr>
              <a:lnSpc>
                <a:spcPts val="2699"/>
              </a:lnSpc>
            </a:pPr>
            <a:r>
              <a:rPr lang="en-US" sz="1999" spc="119">
                <a:solidFill>
                  <a:srgbClr val="F8F3ED"/>
                </a:solidFill>
                <a:latin typeface="Open Sans"/>
              </a:rPr>
              <a:t> Thông qua đồ án này, chúng ta sẽ tìm hiểu cách xây dựng một game nói chung và game “Bắn Súng” nói riêng bằng ngôn ngữ lập trình Python. Báo cáo sẽ trình bày quá trình phát triển, cũng như các kỹ thuật và công nghệ được sử dụng để hoàn thiện sản phẩm.</a:t>
            </a:r>
          </a:p>
          <a:p>
            <a:pPr>
              <a:lnSpc>
                <a:spcPts val="2699"/>
              </a:lnSpc>
            </a:pPr>
            <a:r>
              <a:rPr lang="en-US" sz="1999" spc="119">
                <a:solidFill>
                  <a:srgbClr val="F8F3ED"/>
                </a:solidFill>
                <a:latin typeface="Open Sans"/>
              </a:rPr>
              <a:t> Hy vọng rằng dự án sẽ mang lại sự thú vị, hào hứng, vui vẻ đến cho mọi người</a:t>
            </a:r>
          </a:p>
          <a:p>
            <a:pPr>
              <a:lnSpc>
                <a:spcPts val="2699"/>
              </a:lnSpc>
            </a:pPr>
            <a:endParaRPr lang="en-US" sz="1999" spc="119">
              <a:solidFill>
                <a:srgbClr val="F8F3ED"/>
              </a:solidFill>
              <a:latin typeface="Open Sans"/>
            </a:endParaRPr>
          </a:p>
        </p:txBody>
      </p:sp>
      <p:sp>
        <p:nvSpPr>
          <p:cNvPr id="20" name="TextBox 20"/>
          <p:cNvSpPr txBox="1"/>
          <p:nvPr/>
        </p:nvSpPr>
        <p:spPr>
          <a:xfrm>
            <a:off x="1400175" y="5747785"/>
            <a:ext cx="8816699" cy="2990850"/>
          </a:xfrm>
          <a:prstGeom prst="rect">
            <a:avLst/>
          </a:prstGeom>
        </p:spPr>
        <p:txBody>
          <a:bodyPr lIns="0" tIns="0" rIns="0" bIns="0" rtlCol="0" anchor="t">
            <a:spAutoFit/>
          </a:bodyPr>
          <a:lstStyle/>
          <a:p>
            <a:pPr>
              <a:lnSpc>
                <a:spcPts val="2699"/>
              </a:lnSpc>
            </a:pPr>
            <a:r>
              <a:rPr lang="en-US" sz="1999" spc="119">
                <a:solidFill>
                  <a:srgbClr val="F8F3ED"/>
                </a:solidFill>
                <a:latin typeface="Open Sans"/>
              </a:rPr>
              <a:t>-Tìm hiểu về công nghệ:</a:t>
            </a:r>
          </a:p>
          <a:p>
            <a:pPr>
              <a:lnSpc>
                <a:spcPts val="2699"/>
              </a:lnSpc>
            </a:pPr>
            <a:r>
              <a:rPr lang="en-US" sz="1999" spc="119">
                <a:solidFill>
                  <a:srgbClr val="F8F3ED"/>
                </a:solidFill>
                <a:latin typeface="Open Sans"/>
              </a:rPr>
              <a:t>                    +Tìm hiểu về ngôn ngữ Python cơ bản.</a:t>
            </a:r>
          </a:p>
          <a:p>
            <a:pPr>
              <a:lnSpc>
                <a:spcPts val="2699"/>
              </a:lnSpc>
            </a:pPr>
            <a:r>
              <a:rPr lang="en-US" sz="1999" spc="119">
                <a:solidFill>
                  <a:srgbClr val="F8F3ED"/>
                </a:solidFill>
                <a:latin typeface="Open Sans"/>
              </a:rPr>
              <a:t>                    +Tìm hiểu về Pygame.</a:t>
            </a:r>
          </a:p>
          <a:p>
            <a:pPr>
              <a:lnSpc>
                <a:spcPts val="2699"/>
              </a:lnSpc>
            </a:pPr>
            <a:r>
              <a:rPr lang="en-US" sz="1999" spc="119">
                <a:solidFill>
                  <a:srgbClr val="F8F3ED"/>
                </a:solidFill>
                <a:latin typeface="Open Sans"/>
              </a:rPr>
              <a:t>                    +Tìm hiểu về lập trình game bằng Python.</a:t>
            </a:r>
          </a:p>
          <a:p>
            <a:pPr>
              <a:lnSpc>
                <a:spcPts val="2699"/>
              </a:lnSpc>
            </a:pPr>
            <a:r>
              <a:rPr lang="en-US" sz="1999" spc="119">
                <a:solidFill>
                  <a:srgbClr val="F8F3ED"/>
                </a:solidFill>
                <a:latin typeface="Open Sans"/>
              </a:rPr>
              <a:t>                    +Cài đặt và hướng dẫn.</a:t>
            </a:r>
          </a:p>
          <a:p>
            <a:pPr>
              <a:lnSpc>
                <a:spcPts val="2699"/>
              </a:lnSpc>
            </a:pPr>
            <a:r>
              <a:rPr lang="en-US" sz="1999" spc="119">
                <a:solidFill>
                  <a:srgbClr val="F8F3ED"/>
                </a:solidFill>
                <a:latin typeface="Open Sans"/>
              </a:rPr>
              <a:t>         -Xây dựng game bắn súng đồ họa 2D:</a:t>
            </a:r>
          </a:p>
          <a:p>
            <a:pPr>
              <a:lnSpc>
                <a:spcPts val="2699"/>
              </a:lnSpc>
            </a:pPr>
            <a:r>
              <a:rPr lang="en-US" sz="1999" spc="119">
                <a:solidFill>
                  <a:srgbClr val="F8F3ED"/>
                </a:solidFill>
                <a:latin typeface="Open Sans"/>
              </a:rPr>
              <a:t>                    +Sử dụng thư viện Pygame trong Python lập trình game.</a:t>
            </a:r>
          </a:p>
          <a:p>
            <a:pPr>
              <a:lnSpc>
                <a:spcPts val="2699"/>
              </a:lnSpc>
            </a:pPr>
            <a:endParaRPr lang="en-US" sz="1999" spc="119">
              <a:solidFill>
                <a:srgbClr val="F8F3ED"/>
              </a:solidFill>
              <a:latin typeface="Open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4A8B3"/>
        </a:solidFill>
        <a:effectLst/>
      </p:bgPr>
    </p:bg>
    <p:spTree>
      <p:nvGrpSpPr>
        <p:cNvPr id="1" name=""/>
        <p:cNvGrpSpPr/>
        <p:nvPr/>
      </p:nvGrpSpPr>
      <p:grpSpPr>
        <a:xfrm>
          <a:off x="0" y="0"/>
          <a:ext cx="0" cy="0"/>
          <a:chOff x="0" y="0"/>
          <a:chExt cx="0" cy="0"/>
        </a:xfrm>
      </p:grpSpPr>
      <p:grpSp>
        <p:nvGrpSpPr>
          <p:cNvPr id="2" name="Group 2"/>
          <p:cNvGrpSpPr/>
          <p:nvPr/>
        </p:nvGrpSpPr>
        <p:grpSpPr>
          <a:xfrm rot="-181154">
            <a:off x="-175010" y="8458500"/>
            <a:ext cx="20621450" cy="10320250"/>
            <a:chOff x="0" y="0"/>
            <a:chExt cx="27495267" cy="13760333"/>
          </a:xfrm>
        </p:grpSpPr>
        <p:sp>
          <p:nvSpPr>
            <p:cNvPr id="3" name="Freeform 3"/>
            <p:cNvSpPr/>
            <p:nvPr/>
          </p:nvSpPr>
          <p:spPr>
            <a:xfrm>
              <a:off x="0" y="0"/>
              <a:ext cx="13760333" cy="13760333"/>
            </a:xfrm>
            <a:custGeom>
              <a:avLst/>
              <a:gdLst/>
              <a:ahLst/>
              <a:cxnLst/>
              <a:rect l="l" t="t" r="r" b="b"/>
              <a:pathLst>
                <a:path w="13760333" h="13760333">
                  <a:moveTo>
                    <a:pt x="0" y="0"/>
                  </a:moveTo>
                  <a:lnTo>
                    <a:pt x="13760333" y="0"/>
                  </a:lnTo>
                  <a:lnTo>
                    <a:pt x="13760333" y="13760333"/>
                  </a:lnTo>
                  <a:lnTo>
                    <a:pt x="0" y="137603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3734933" y="0"/>
              <a:ext cx="13760333" cy="13760333"/>
            </a:xfrm>
            <a:custGeom>
              <a:avLst/>
              <a:gdLst/>
              <a:ahLst/>
              <a:cxnLst/>
              <a:rect l="l" t="t" r="r" b="b"/>
              <a:pathLst>
                <a:path w="13760333" h="13760333">
                  <a:moveTo>
                    <a:pt x="0" y="0"/>
                  </a:moveTo>
                  <a:lnTo>
                    <a:pt x="13760334" y="0"/>
                  </a:lnTo>
                  <a:lnTo>
                    <a:pt x="13760334" y="13760333"/>
                  </a:lnTo>
                  <a:lnTo>
                    <a:pt x="0" y="137603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23" name="Group 23"/>
          <p:cNvGrpSpPr/>
          <p:nvPr/>
        </p:nvGrpSpPr>
        <p:grpSpPr>
          <a:xfrm rot="-204695">
            <a:off x="-1866489" y="-9488422"/>
            <a:ext cx="20621450" cy="10320250"/>
            <a:chOff x="0" y="0"/>
            <a:chExt cx="27495267" cy="13760333"/>
          </a:xfrm>
        </p:grpSpPr>
        <p:sp>
          <p:nvSpPr>
            <p:cNvPr id="24" name="Freeform 24"/>
            <p:cNvSpPr/>
            <p:nvPr/>
          </p:nvSpPr>
          <p:spPr>
            <a:xfrm>
              <a:off x="0" y="0"/>
              <a:ext cx="13760333" cy="13760333"/>
            </a:xfrm>
            <a:custGeom>
              <a:avLst/>
              <a:gdLst/>
              <a:ahLst/>
              <a:cxnLst/>
              <a:rect l="l" t="t" r="r" b="b"/>
              <a:pathLst>
                <a:path w="13760333" h="13760333">
                  <a:moveTo>
                    <a:pt x="0" y="0"/>
                  </a:moveTo>
                  <a:lnTo>
                    <a:pt x="13760333" y="0"/>
                  </a:lnTo>
                  <a:lnTo>
                    <a:pt x="13760333" y="13760333"/>
                  </a:lnTo>
                  <a:lnTo>
                    <a:pt x="0" y="137603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5" name="Freeform 25"/>
            <p:cNvSpPr/>
            <p:nvPr/>
          </p:nvSpPr>
          <p:spPr>
            <a:xfrm>
              <a:off x="13734933" y="0"/>
              <a:ext cx="13760333" cy="13760333"/>
            </a:xfrm>
            <a:custGeom>
              <a:avLst/>
              <a:gdLst/>
              <a:ahLst/>
              <a:cxnLst/>
              <a:rect l="l" t="t" r="r" b="b"/>
              <a:pathLst>
                <a:path w="13760333" h="13760333">
                  <a:moveTo>
                    <a:pt x="0" y="0"/>
                  </a:moveTo>
                  <a:lnTo>
                    <a:pt x="13760334" y="0"/>
                  </a:lnTo>
                  <a:lnTo>
                    <a:pt x="13760334" y="13760333"/>
                  </a:lnTo>
                  <a:lnTo>
                    <a:pt x="0" y="137603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26" name="Freeform 26"/>
          <p:cNvSpPr/>
          <p:nvPr/>
        </p:nvSpPr>
        <p:spPr>
          <a:xfrm>
            <a:off x="-2512533" y="1729716"/>
            <a:ext cx="3413784" cy="3413784"/>
          </a:xfrm>
          <a:custGeom>
            <a:avLst/>
            <a:gdLst/>
            <a:ahLst/>
            <a:cxnLst/>
            <a:rect l="l" t="t" r="r" b="b"/>
            <a:pathLst>
              <a:path w="3413784" h="3413784">
                <a:moveTo>
                  <a:pt x="0" y="0"/>
                </a:moveTo>
                <a:lnTo>
                  <a:pt x="3413783" y="0"/>
                </a:lnTo>
                <a:lnTo>
                  <a:pt x="3413783" y="3413784"/>
                </a:lnTo>
                <a:lnTo>
                  <a:pt x="0" y="34137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7" name="Freeform 27"/>
          <p:cNvSpPr/>
          <p:nvPr/>
        </p:nvSpPr>
        <p:spPr>
          <a:xfrm>
            <a:off x="16853481" y="1028700"/>
            <a:ext cx="2869039" cy="2869039"/>
          </a:xfrm>
          <a:custGeom>
            <a:avLst/>
            <a:gdLst/>
            <a:ahLst/>
            <a:cxnLst/>
            <a:rect l="l" t="t" r="r" b="b"/>
            <a:pathLst>
              <a:path w="2869039" h="2869039">
                <a:moveTo>
                  <a:pt x="0" y="0"/>
                </a:moveTo>
                <a:lnTo>
                  <a:pt x="2869038" y="0"/>
                </a:lnTo>
                <a:lnTo>
                  <a:pt x="2869038" y="2869039"/>
                </a:lnTo>
                <a:lnTo>
                  <a:pt x="0" y="28690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37" name="Nhóm 36">
            <a:extLst>
              <a:ext uri="{FF2B5EF4-FFF2-40B4-BE49-F238E27FC236}">
                <a16:creationId xmlns:a16="http://schemas.microsoft.com/office/drawing/2014/main" id="{5485FA59-AF54-36AB-5FD8-F3A455B0F6BA}"/>
              </a:ext>
            </a:extLst>
          </p:cNvPr>
          <p:cNvGrpSpPr/>
          <p:nvPr/>
        </p:nvGrpSpPr>
        <p:grpSpPr>
          <a:xfrm>
            <a:off x="1020083" y="3436608"/>
            <a:ext cx="5063098" cy="5682305"/>
            <a:chOff x="1020083" y="3436608"/>
            <a:chExt cx="5063098" cy="5682305"/>
          </a:xfrm>
        </p:grpSpPr>
        <p:grpSp>
          <p:nvGrpSpPr>
            <p:cNvPr id="5" name="Group 5"/>
            <p:cNvGrpSpPr/>
            <p:nvPr/>
          </p:nvGrpSpPr>
          <p:grpSpPr>
            <a:xfrm rot="5428">
              <a:off x="1021137" y="8365667"/>
              <a:ext cx="5062044" cy="603669"/>
              <a:chOff x="0" y="0"/>
              <a:chExt cx="1333213" cy="158991"/>
            </a:xfrm>
          </p:grpSpPr>
          <p:sp>
            <p:nvSpPr>
              <p:cNvPr id="6" name="Freeform 6"/>
              <p:cNvSpPr/>
              <p:nvPr/>
            </p:nvSpPr>
            <p:spPr>
              <a:xfrm>
                <a:off x="0" y="0"/>
                <a:ext cx="1333213" cy="158991"/>
              </a:xfrm>
              <a:custGeom>
                <a:avLst/>
                <a:gdLst/>
                <a:ahLst/>
                <a:cxnLst/>
                <a:rect l="l" t="t" r="r" b="b"/>
                <a:pathLst>
                  <a:path w="1333213" h="158991">
                    <a:moveTo>
                      <a:pt x="15294" y="0"/>
                    </a:moveTo>
                    <a:lnTo>
                      <a:pt x="1317919" y="0"/>
                    </a:lnTo>
                    <a:cubicBezTo>
                      <a:pt x="1321975" y="0"/>
                      <a:pt x="1325865" y="1611"/>
                      <a:pt x="1328734" y="4480"/>
                    </a:cubicBezTo>
                    <a:cubicBezTo>
                      <a:pt x="1331602" y="7348"/>
                      <a:pt x="1333213" y="11238"/>
                      <a:pt x="1333213" y="15294"/>
                    </a:cubicBezTo>
                    <a:lnTo>
                      <a:pt x="1333213" y="143697"/>
                    </a:lnTo>
                    <a:cubicBezTo>
                      <a:pt x="1333213" y="147753"/>
                      <a:pt x="1331602" y="151643"/>
                      <a:pt x="1328734" y="154511"/>
                    </a:cubicBezTo>
                    <a:cubicBezTo>
                      <a:pt x="1325865" y="157380"/>
                      <a:pt x="1321975" y="158991"/>
                      <a:pt x="1317919" y="158991"/>
                    </a:cubicBezTo>
                    <a:lnTo>
                      <a:pt x="15294" y="158991"/>
                    </a:lnTo>
                    <a:cubicBezTo>
                      <a:pt x="11238" y="158991"/>
                      <a:pt x="7348" y="157380"/>
                      <a:pt x="4480" y="154511"/>
                    </a:cubicBezTo>
                    <a:cubicBezTo>
                      <a:pt x="1611" y="151643"/>
                      <a:pt x="0" y="147753"/>
                      <a:pt x="0" y="143697"/>
                    </a:cubicBezTo>
                    <a:lnTo>
                      <a:pt x="0" y="15294"/>
                    </a:lnTo>
                    <a:cubicBezTo>
                      <a:pt x="0" y="11238"/>
                      <a:pt x="1611" y="7348"/>
                      <a:pt x="4480" y="4480"/>
                    </a:cubicBezTo>
                    <a:cubicBezTo>
                      <a:pt x="7348" y="1611"/>
                      <a:pt x="11238" y="0"/>
                      <a:pt x="15294" y="0"/>
                    </a:cubicBezTo>
                    <a:close/>
                  </a:path>
                </a:pathLst>
              </a:custGeom>
              <a:solidFill>
                <a:srgbClr val="F6CEAD"/>
              </a:solidFill>
            </p:spPr>
            <p:txBody>
              <a:bodyPr/>
              <a:lstStyle/>
              <a:p>
                <a:endParaRPr lang="en-US"/>
              </a:p>
            </p:txBody>
          </p:sp>
          <p:sp>
            <p:nvSpPr>
              <p:cNvPr id="7" name="TextBox 7"/>
              <p:cNvSpPr txBox="1"/>
              <p:nvPr/>
            </p:nvSpPr>
            <p:spPr>
              <a:xfrm>
                <a:off x="0" y="-38100"/>
                <a:ext cx="1333213" cy="19709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5428">
              <a:off x="1020083" y="4917282"/>
              <a:ext cx="5062044" cy="3536331"/>
              <a:chOff x="0" y="0"/>
              <a:chExt cx="1333213" cy="931379"/>
            </a:xfrm>
          </p:grpSpPr>
          <p:sp>
            <p:nvSpPr>
              <p:cNvPr id="9" name="Freeform 9"/>
              <p:cNvSpPr/>
              <p:nvPr/>
            </p:nvSpPr>
            <p:spPr>
              <a:xfrm>
                <a:off x="0" y="0"/>
                <a:ext cx="1333213" cy="931379"/>
              </a:xfrm>
              <a:custGeom>
                <a:avLst/>
                <a:gdLst/>
                <a:ahLst/>
                <a:cxnLst/>
                <a:rect l="l" t="t" r="r" b="b"/>
                <a:pathLst>
                  <a:path w="1333213" h="931379">
                    <a:moveTo>
                      <a:pt x="15294" y="0"/>
                    </a:moveTo>
                    <a:lnTo>
                      <a:pt x="1317919" y="0"/>
                    </a:lnTo>
                    <a:cubicBezTo>
                      <a:pt x="1321975" y="0"/>
                      <a:pt x="1325865" y="1611"/>
                      <a:pt x="1328734" y="4480"/>
                    </a:cubicBezTo>
                    <a:cubicBezTo>
                      <a:pt x="1331602" y="7348"/>
                      <a:pt x="1333213" y="11238"/>
                      <a:pt x="1333213" y="15294"/>
                    </a:cubicBezTo>
                    <a:lnTo>
                      <a:pt x="1333213" y="916085"/>
                    </a:lnTo>
                    <a:cubicBezTo>
                      <a:pt x="1333213" y="920142"/>
                      <a:pt x="1331602" y="924032"/>
                      <a:pt x="1328734" y="926900"/>
                    </a:cubicBezTo>
                    <a:cubicBezTo>
                      <a:pt x="1325865" y="929768"/>
                      <a:pt x="1321975" y="931379"/>
                      <a:pt x="1317919" y="931379"/>
                    </a:cubicBezTo>
                    <a:lnTo>
                      <a:pt x="15294" y="931379"/>
                    </a:lnTo>
                    <a:cubicBezTo>
                      <a:pt x="11238" y="931379"/>
                      <a:pt x="7348" y="929768"/>
                      <a:pt x="4480" y="926900"/>
                    </a:cubicBezTo>
                    <a:cubicBezTo>
                      <a:pt x="1611" y="924032"/>
                      <a:pt x="0" y="920142"/>
                      <a:pt x="0" y="916085"/>
                    </a:cubicBezTo>
                    <a:lnTo>
                      <a:pt x="0" y="15294"/>
                    </a:lnTo>
                    <a:cubicBezTo>
                      <a:pt x="0" y="11238"/>
                      <a:pt x="1611" y="7348"/>
                      <a:pt x="4480" y="4480"/>
                    </a:cubicBezTo>
                    <a:cubicBezTo>
                      <a:pt x="7348" y="1611"/>
                      <a:pt x="11238" y="0"/>
                      <a:pt x="15294" y="0"/>
                    </a:cubicBezTo>
                    <a:close/>
                  </a:path>
                </a:pathLst>
              </a:custGeom>
              <a:solidFill>
                <a:srgbClr val="F8F3ED"/>
              </a:solidFill>
            </p:spPr>
            <p:txBody>
              <a:bodyPr/>
              <a:lstStyle/>
              <a:p>
                <a:endParaRPr lang="en-US"/>
              </a:p>
            </p:txBody>
          </p:sp>
          <p:sp>
            <p:nvSpPr>
              <p:cNvPr id="10" name="TextBox 10"/>
              <p:cNvSpPr txBox="1"/>
              <p:nvPr/>
            </p:nvSpPr>
            <p:spPr>
              <a:xfrm>
                <a:off x="0" y="-38100"/>
                <a:ext cx="1333213" cy="969479"/>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28"/>
            <p:cNvSpPr/>
            <p:nvPr/>
          </p:nvSpPr>
          <p:spPr>
            <a:xfrm>
              <a:off x="2696163" y="3436608"/>
              <a:ext cx="1862463" cy="2236582"/>
            </a:xfrm>
            <a:custGeom>
              <a:avLst/>
              <a:gdLst/>
              <a:ahLst/>
              <a:cxnLst/>
              <a:rect l="l" t="t" r="r" b="b"/>
              <a:pathLst>
                <a:path w="1862463" h="2236582">
                  <a:moveTo>
                    <a:pt x="0" y="0"/>
                  </a:moveTo>
                  <a:lnTo>
                    <a:pt x="1862463" y="0"/>
                  </a:lnTo>
                  <a:lnTo>
                    <a:pt x="1862463" y="2236582"/>
                  </a:lnTo>
                  <a:lnTo>
                    <a:pt x="0" y="22365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1" name="TextBox 31"/>
            <p:cNvSpPr txBox="1"/>
            <p:nvPr/>
          </p:nvSpPr>
          <p:spPr>
            <a:xfrm>
              <a:off x="1246741" y="5825590"/>
              <a:ext cx="4066363" cy="3293323"/>
            </a:xfrm>
            <a:prstGeom prst="rect">
              <a:avLst/>
            </a:prstGeom>
          </p:spPr>
          <p:txBody>
            <a:bodyPr lIns="0" tIns="0" rIns="0" bIns="0" rtlCol="0" anchor="t">
              <a:spAutoFit/>
            </a:bodyPr>
            <a:lstStyle/>
            <a:p>
              <a:pPr algn="ctr">
                <a:lnSpc>
                  <a:spcPts val="2599"/>
                </a:lnSpc>
              </a:pPr>
              <a:r>
                <a:rPr lang="en-US" sz="1925" spc="115" dirty="0">
                  <a:solidFill>
                    <a:srgbClr val="74A8B3"/>
                  </a:solidFill>
                  <a:latin typeface="Open Sans"/>
                </a:rPr>
                <a:t>2.1. </a:t>
              </a:r>
              <a:r>
                <a:rPr lang="en-US" sz="1925" spc="115" dirty="0" err="1">
                  <a:solidFill>
                    <a:srgbClr val="74A8B3"/>
                  </a:solidFill>
                  <a:latin typeface="Open Sans"/>
                </a:rPr>
                <a:t>Giới</a:t>
              </a:r>
              <a:r>
                <a:rPr lang="en-US" sz="1925" spc="115" dirty="0">
                  <a:solidFill>
                    <a:srgbClr val="74A8B3"/>
                  </a:solidFill>
                  <a:latin typeface="Open Sans"/>
                </a:rPr>
                <a:t> </a:t>
              </a:r>
              <a:r>
                <a:rPr lang="en-US" sz="1925" spc="115" dirty="0" err="1">
                  <a:solidFill>
                    <a:srgbClr val="74A8B3"/>
                  </a:solidFill>
                  <a:latin typeface="Open Sans"/>
                </a:rPr>
                <a:t>thiệu</a:t>
              </a:r>
              <a:r>
                <a:rPr lang="en-US" sz="1925" spc="115" dirty="0">
                  <a:solidFill>
                    <a:srgbClr val="74A8B3"/>
                  </a:solidFill>
                  <a:latin typeface="Open Sans"/>
                </a:rPr>
                <a:t>.</a:t>
              </a:r>
            </a:p>
            <a:p>
              <a:pPr algn="ctr">
                <a:lnSpc>
                  <a:spcPts val="2599"/>
                </a:lnSpc>
              </a:pPr>
              <a:r>
                <a:rPr lang="en-US" sz="1925" spc="115" dirty="0">
                  <a:solidFill>
                    <a:srgbClr val="74A8B3"/>
                  </a:solidFill>
                  <a:latin typeface="Open Sans"/>
                </a:rPr>
                <a:t> “</a:t>
              </a:r>
              <a:r>
                <a:rPr lang="en-US" sz="1925" spc="115" dirty="0" err="1">
                  <a:solidFill>
                    <a:srgbClr val="74A8B3"/>
                  </a:solidFill>
                  <a:latin typeface="Open Sans"/>
                </a:rPr>
                <a:t>Bắn</a:t>
              </a:r>
              <a:r>
                <a:rPr lang="en-US" sz="1925" spc="115" dirty="0">
                  <a:solidFill>
                    <a:srgbClr val="74A8B3"/>
                  </a:solidFill>
                  <a:latin typeface="Open Sans"/>
                </a:rPr>
                <a:t> </a:t>
              </a:r>
              <a:r>
                <a:rPr lang="en-US" sz="1925" spc="115" dirty="0" err="1">
                  <a:solidFill>
                    <a:srgbClr val="74A8B3"/>
                  </a:solidFill>
                  <a:latin typeface="Open Sans"/>
                </a:rPr>
                <a:t>súng</a:t>
              </a:r>
              <a:r>
                <a:rPr lang="en-US" sz="1925" spc="115" dirty="0">
                  <a:solidFill>
                    <a:srgbClr val="74A8B3"/>
                  </a:solidFill>
                  <a:latin typeface="Open Sans"/>
                </a:rPr>
                <a:t>” </a:t>
              </a:r>
              <a:r>
                <a:rPr lang="en-US" sz="1925" spc="115" dirty="0" err="1">
                  <a:solidFill>
                    <a:srgbClr val="74A8B3"/>
                  </a:solidFill>
                  <a:latin typeface="Open Sans"/>
                </a:rPr>
                <a:t>là</a:t>
              </a:r>
              <a:r>
                <a:rPr lang="en-US" sz="1925" spc="115" dirty="0">
                  <a:solidFill>
                    <a:srgbClr val="74A8B3"/>
                  </a:solidFill>
                  <a:latin typeface="Open Sans"/>
                </a:rPr>
                <a:t> </a:t>
              </a:r>
              <a:r>
                <a:rPr lang="en-US" sz="1925" spc="115" dirty="0" err="1">
                  <a:solidFill>
                    <a:srgbClr val="74A8B3"/>
                  </a:solidFill>
                  <a:latin typeface="Open Sans"/>
                </a:rPr>
                <a:t>một</a:t>
              </a:r>
              <a:r>
                <a:rPr lang="en-US" sz="1925" spc="115" dirty="0">
                  <a:solidFill>
                    <a:srgbClr val="74A8B3"/>
                  </a:solidFill>
                  <a:latin typeface="Open Sans"/>
                </a:rPr>
                <a:t> </a:t>
              </a:r>
              <a:r>
                <a:rPr lang="en-US" sz="1925" spc="115" dirty="0" err="1">
                  <a:solidFill>
                    <a:srgbClr val="74A8B3"/>
                  </a:solidFill>
                  <a:latin typeface="Open Sans"/>
                </a:rPr>
                <a:t>trò</a:t>
              </a:r>
              <a:r>
                <a:rPr lang="en-US" sz="1925" spc="115" dirty="0">
                  <a:solidFill>
                    <a:srgbClr val="74A8B3"/>
                  </a:solidFill>
                  <a:latin typeface="Open Sans"/>
                </a:rPr>
                <a:t> </a:t>
              </a:r>
              <a:r>
                <a:rPr lang="en-US" sz="1925" spc="115" dirty="0" err="1">
                  <a:solidFill>
                    <a:srgbClr val="74A8B3"/>
                  </a:solidFill>
                  <a:latin typeface="Open Sans"/>
                </a:rPr>
                <a:t>chơi</a:t>
              </a:r>
              <a:r>
                <a:rPr lang="en-US" sz="1925" spc="115" dirty="0">
                  <a:solidFill>
                    <a:srgbClr val="74A8B3"/>
                  </a:solidFill>
                  <a:latin typeface="Open Sans"/>
                </a:rPr>
                <a:t> </a:t>
              </a:r>
              <a:r>
                <a:rPr lang="en-US" sz="1925" spc="115" dirty="0" err="1">
                  <a:solidFill>
                    <a:srgbClr val="74A8B3"/>
                  </a:solidFill>
                  <a:latin typeface="Open Sans"/>
                </a:rPr>
                <a:t>hiện</a:t>
              </a:r>
              <a:r>
                <a:rPr lang="en-US" sz="1925" spc="115" dirty="0">
                  <a:solidFill>
                    <a:srgbClr val="74A8B3"/>
                  </a:solidFill>
                  <a:latin typeface="Open Sans"/>
                </a:rPr>
                <a:t> </a:t>
              </a:r>
              <a:r>
                <a:rPr lang="en-US" sz="1925" spc="115" dirty="0" err="1">
                  <a:solidFill>
                    <a:srgbClr val="74A8B3"/>
                  </a:solidFill>
                  <a:latin typeface="Open Sans"/>
                </a:rPr>
                <a:t>đại</a:t>
              </a:r>
              <a:r>
                <a:rPr lang="en-US" sz="1925" spc="115" dirty="0">
                  <a:solidFill>
                    <a:srgbClr val="74A8B3"/>
                  </a:solidFill>
                  <a:latin typeface="Open Sans"/>
                </a:rPr>
                <a:t> </a:t>
              </a:r>
              <a:r>
                <a:rPr lang="en-US" sz="1925" spc="115" dirty="0" err="1">
                  <a:solidFill>
                    <a:srgbClr val="74A8B3"/>
                  </a:solidFill>
                  <a:latin typeface="Open Sans"/>
                </a:rPr>
                <a:t>và</a:t>
              </a:r>
              <a:r>
                <a:rPr lang="en-US" sz="1925" spc="115" dirty="0">
                  <a:solidFill>
                    <a:srgbClr val="74A8B3"/>
                  </a:solidFill>
                  <a:latin typeface="Open Sans"/>
                </a:rPr>
                <a:t> </a:t>
              </a:r>
              <a:r>
                <a:rPr lang="en-US" sz="1925" spc="115" dirty="0" err="1">
                  <a:solidFill>
                    <a:srgbClr val="74A8B3"/>
                  </a:solidFill>
                  <a:latin typeface="Open Sans"/>
                </a:rPr>
                <a:t>đơn</a:t>
              </a:r>
              <a:r>
                <a:rPr lang="en-US" sz="1925" spc="115" dirty="0">
                  <a:solidFill>
                    <a:srgbClr val="74A8B3"/>
                  </a:solidFill>
                  <a:latin typeface="Open Sans"/>
                </a:rPr>
                <a:t> </a:t>
              </a:r>
              <a:r>
                <a:rPr lang="en-US" sz="1925" spc="115" dirty="0" err="1">
                  <a:solidFill>
                    <a:srgbClr val="74A8B3"/>
                  </a:solidFill>
                  <a:latin typeface="Open Sans"/>
                </a:rPr>
                <a:t>giản</a:t>
              </a:r>
              <a:r>
                <a:rPr lang="en-US" sz="1925" spc="115" dirty="0">
                  <a:solidFill>
                    <a:srgbClr val="74A8B3"/>
                  </a:solidFill>
                  <a:latin typeface="Open Sans"/>
                </a:rPr>
                <a:t>, </a:t>
              </a:r>
              <a:r>
                <a:rPr lang="en-US" sz="1925" spc="115" dirty="0" err="1">
                  <a:solidFill>
                    <a:srgbClr val="74A8B3"/>
                  </a:solidFill>
                  <a:latin typeface="Open Sans"/>
                </a:rPr>
                <a:t>được</a:t>
              </a:r>
              <a:r>
                <a:rPr lang="en-US" sz="1925" spc="115" dirty="0">
                  <a:solidFill>
                    <a:srgbClr val="74A8B3"/>
                  </a:solidFill>
                  <a:latin typeface="Open Sans"/>
                </a:rPr>
                <a:t> </a:t>
              </a:r>
              <a:r>
                <a:rPr lang="en-US" sz="1925" spc="115" dirty="0" err="1">
                  <a:solidFill>
                    <a:srgbClr val="74A8B3"/>
                  </a:solidFill>
                  <a:latin typeface="Open Sans"/>
                </a:rPr>
                <a:t>thiết</a:t>
              </a:r>
              <a:r>
                <a:rPr lang="en-US" sz="1925" spc="115" dirty="0">
                  <a:solidFill>
                    <a:srgbClr val="74A8B3"/>
                  </a:solidFill>
                  <a:latin typeface="Open Sans"/>
                </a:rPr>
                <a:t> </a:t>
              </a:r>
              <a:r>
                <a:rPr lang="en-US" sz="1925" spc="115" dirty="0" err="1">
                  <a:solidFill>
                    <a:srgbClr val="74A8B3"/>
                  </a:solidFill>
                  <a:latin typeface="Open Sans"/>
                </a:rPr>
                <a:t>kế</a:t>
              </a:r>
              <a:r>
                <a:rPr lang="en-US" sz="1925" spc="115" dirty="0">
                  <a:solidFill>
                    <a:srgbClr val="74A8B3"/>
                  </a:solidFill>
                  <a:latin typeface="Open Sans"/>
                </a:rPr>
                <a:t> </a:t>
              </a:r>
              <a:r>
                <a:rPr lang="en-US" sz="1925" spc="115" dirty="0" err="1">
                  <a:solidFill>
                    <a:srgbClr val="74A8B3"/>
                  </a:solidFill>
                  <a:latin typeface="Open Sans"/>
                </a:rPr>
                <a:t>để</a:t>
              </a:r>
              <a:r>
                <a:rPr lang="en-US" sz="1925" spc="115" dirty="0">
                  <a:solidFill>
                    <a:srgbClr val="74A8B3"/>
                  </a:solidFill>
                  <a:latin typeface="Open Sans"/>
                </a:rPr>
                <a:t> </a:t>
              </a:r>
              <a:r>
                <a:rPr lang="en-US" sz="1925" spc="115" dirty="0" err="1">
                  <a:solidFill>
                    <a:srgbClr val="74A8B3"/>
                  </a:solidFill>
                  <a:latin typeface="Open Sans"/>
                </a:rPr>
                <a:t>giải</a:t>
              </a:r>
              <a:r>
                <a:rPr lang="en-US" sz="1925" spc="115" dirty="0">
                  <a:solidFill>
                    <a:srgbClr val="74A8B3"/>
                  </a:solidFill>
                  <a:latin typeface="Open Sans"/>
                </a:rPr>
                <a:t> </a:t>
              </a:r>
              <a:r>
                <a:rPr lang="en-US" sz="1925" spc="115" dirty="0" err="1">
                  <a:solidFill>
                    <a:srgbClr val="74A8B3"/>
                  </a:solidFill>
                  <a:latin typeface="Open Sans"/>
                </a:rPr>
                <a:t>trí</a:t>
              </a:r>
              <a:r>
                <a:rPr lang="en-US" sz="1925" spc="115" dirty="0">
                  <a:solidFill>
                    <a:srgbClr val="74A8B3"/>
                  </a:solidFill>
                  <a:latin typeface="Open Sans"/>
                </a:rPr>
                <a:t> </a:t>
              </a:r>
              <a:r>
                <a:rPr lang="en-US" sz="1925" spc="115" dirty="0" err="1">
                  <a:solidFill>
                    <a:srgbClr val="74A8B3"/>
                  </a:solidFill>
                  <a:latin typeface="Open Sans"/>
                </a:rPr>
                <a:t>vàcủa</a:t>
              </a:r>
              <a:r>
                <a:rPr lang="en-US" sz="1925" spc="115" dirty="0">
                  <a:solidFill>
                    <a:srgbClr val="74A8B3"/>
                  </a:solidFill>
                  <a:latin typeface="Open Sans"/>
                </a:rPr>
                <a:t> </a:t>
              </a:r>
              <a:r>
                <a:rPr lang="en-US" sz="1925" spc="115" dirty="0" err="1">
                  <a:solidFill>
                    <a:srgbClr val="74A8B3"/>
                  </a:solidFill>
                  <a:latin typeface="Open Sans"/>
                </a:rPr>
                <a:t>người</a:t>
              </a:r>
              <a:r>
                <a:rPr lang="en-US" sz="1925" spc="115" dirty="0">
                  <a:solidFill>
                    <a:srgbClr val="74A8B3"/>
                  </a:solidFill>
                  <a:latin typeface="Open Sans"/>
                </a:rPr>
                <a:t> </a:t>
              </a:r>
              <a:r>
                <a:rPr lang="en-US" sz="1925" spc="115" dirty="0" err="1">
                  <a:solidFill>
                    <a:srgbClr val="74A8B3"/>
                  </a:solidFill>
                  <a:latin typeface="Open Sans"/>
                </a:rPr>
                <a:t>chơi</a:t>
              </a:r>
              <a:r>
                <a:rPr lang="en-US" sz="1925" spc="115" dirty="0">
                  <a:solidFill>
                    <a:srgbClr val="74A8B3"/>
                  </a:solidFill>
                  <a:latin typeface="Open Sans"/>
                </a:rPr>
                <a:t>. Trong </a:t>
              </a:r>
              <a:r>
                <a:rPr lang="en-US" sz="1925" spc="115" dirty="0" err="1">
                  <a:solidFill>
                    <a:srgbClr val="74A8B3"/>
                  </a:solidFill>
                  <a:latin typeface="Open Sans"/>
                </a:rPr>
                <a:t>trò</a:t>
              </a:r>
              <a:r>
                <a:rPr lang="en-US" sz="1925" spc="115" dirty="0">
                  <a:solidFill>
                    <a:srgbClr val="74A8B3"/>
                  </a:solidFill>
                  <a:latin typeface="Open Sans"/>
                </a:rPr>
                <a:t> </a:t>
              </a:r>
              <a:r>
                <a:rPr lang="en-US" sz="1925" spc="115" dirty="0" err="1">
                  <a:solidFill>
                    <a:srgbClr val="74A8B3"/>
                  </a:solidFill>
                  <a:latin typeface="Open Sans"/>
                </a:rPr>
                <a:t>chơi</a:t>
              </a:r>
              <a:r>
                <a:rPr lang="en-US" sz="1925" spc="115" dirty="0">
                  <a:solidFill>
                    <a:srgbClr val="74A8B3"/>
                  </a:solidFill>
                  <a:latin typeface="Open Sans"/>
                </a:rPr>
                <a:t> </a:t>
              </a:r>
              <a:r>
                <a:rPr lang="en-US" sz="1925" spc="115" dirty="0" err="1">
                  <a:solidFill>
                    <a:srgbClr val="74A8B3"/>
                  </a:solidFill>
                  <a:latin typeface="Open Sans"/>
                </a:rPr>
                <a:t>này</a:t>
              </a:r>
              <a:r>
                <a:rPr lang="en-US" sz="1925" spc="115" dirty="0">
                  <a:solidFill>
                    <a:srgbClr val="74A8B3"/>
                  </a:solidFill>
                  <a:latin typeface="Open Sans"/>
                </a:rPr>
                <a:t>, </a:t>
              </a:r>
              <a:r>
                <a:rPr lang="en-US" sz="1925" spc="115" dirty="0" err="1">
                  <a:solidFill>
                    <a:srgbClr val="74A8B3"/>
                  </a:solidFill>
                  <a:latin typeface="Open Sans"/>
                </a:rPr>
                <a:t>bạn</a:t>
              </a:r>
              <a:r>
                <a:rPr lang="en-US" sz="1925" spc="115" dirty="0">
                  <a:solidFill>
                    <a:srgbClr val="74A8B3"/>
                  </a:solidFill>
                  <a:latin typeface="Open Sans"/>
                </a:rPr>
                <a:t> </a:t>
              </a:r>
              <a:r>
                <a:rPr lang="en-US" sz="1925" spc="115" dirty="0" err="1">
                  <a:solidFill>
                    <a:srgbClr val="74A8B3"/>
                  </a:solidFill>
                  <a:latin typeface="Open Sans"/>
                </a:rPr>
                <a:t>sẽ</a:t>
              </a:r>
              <a:r>
                <a:rPr lang="en-US" sz="1925" spc="115" dirty="0">
                  <a:solidFill>
                    <a:srgbClr val="74A8B3"/>
                  </a:solidFill>
                  <a:latin typeface="Open Sans"/>
                </a:rPr>
                <a:t> </a:t>
              </a:r>
              <a:r>
                <a:rPr lang="en-US" sz="1925" spc="115" dirty="0" err="1">
                  <a:solidFill>
                    <a:srgbClr val="74A8B3"/>
                  </a:solidFill>
                  <a:latin typeface="Open Sans"/>
                </a:rPr>
                <a:t>điều</a:t>
              </a:r>
              <a:r>
                <a:rPr lang="en-US" sz="1925" spc="115" dirty="0">
                  <a:solidFill>
                    <a:srgbClr val="74A8B3"/>
                  </a:solidFill>
                  <a:latin typeface="Open Sans"/>
                </a:rPr>
                <a:t> </a:t>
              </a:r>
              <a:r>
                <a:rPr lang="en-US" sz="1925" spc="115" dirty="0" err="1">
                  <a:solidFill>
                    <a:srgbClr val="74A8B3"/>
                  </a:solidFill>
                  <a:latin typeface="Open Sans"/>
                </a:rPr>
                <a:t>khiển</a:t>
              </a:r>
              <a:r>
                <a:rPr lang="en-US" sz="1925" spc="115" dirty="0">
                  <a:solidFill>
                    <a:srgbClr val="74A8B3"/>
                  </a:solidFill>
                  <a:latin typeface="Open Sans"/>
                </a:rPr>
                <a:t> </a:t>
              </a:r>
              <a:r>
                <a:rPr lang="en-US" sz="1925" spc="115" dirty="0" err="1">
                  <a:solidFill>
                    <a:srgbClr val="74A8B3"/>
                  </a:solidFill>
                  <a:latin typeface="Open Sans"/>
                </a:rPr>
                <a:t>một</a:t>
              </a:r>
              <a:r>
                <a:rPr lang="en-US" sz="1925" spc="115" dirty="0">
                  <a:solidFill>
                    <a:srgbClr val="74A8B3"/>
                  </a:solidFill>
                  <a:latin typeface="Open Sans"/>
                </a:rPr>
                <a:t> </a:t>
              </a:r>
              <a:r>
                <a:rPr lang="en-US" sz="1925" spc="115" dirty="0" err="1">
                  <a:solidFill>
                    <a:srgbClr val="74A8B3"/>
                  </a:solidFill>
                  <a:latin typeface="Open Sans"/>
                </a:rPr>
                <a:t>nhân</a:t>
              </a:r>
              <a:r>
                <a:rPr lang="en-US" sz="1925" spc="115" dirty="0">
                  <a:solidFill>
                    <a:srgbClr val="74A8B3"/>
                  </a:solidFill>
                  <a:latin typeface="Open Sans"/>
                </a:rPr>
                <a:t> </a:t>
              </a:r>
              <a:r>
                <a:rPr lang="en-US" sz="1925" spc="115" dirty="0" err="1">
                  <a:solidFill>
                    <a:srgbClr val="74A8B3"/>
                  </a:solidFill>
                  <a:latin typeface="Open Sans"/>
                </a:rPr>
                <a:t>vật</a:t>
              </a:r>
              <a:r>
                <a:rPr lang="en-US" sz="1925" spc="115" dirty="0">
                  <a:solidFill>
                    <a:srgbClr val="74A8B3"/>
                  </a:solidFill>
                  <a:latin typeface="Open Sans"/>
                </a:rPr>
                <a:t> di </a:t>
              </a:r>
              <a:r>
                <a:rPr lang="en-US" sz="1925" spc="115" dirty="0" err="1">
                  <a:solidFill>
                    <a:srgbClr val="74A8B3"/>
                  </a:solidFill>
                  <a:latin typeface="Open Sans"/>
                </a:rPr>
                <a:t>chuyển</a:t>
              </a:r>
              <a:r>
                <a:rPr lang="en-US" sz="1925" spc="115" dirty="0">
                  <a:solidFill>
                    <a:srgbClr val="74A8B3"/>
                  </a:solidFill>
                  <a:latin typeface="Open Sans"/>
                </a:rPr>
                <a:t> </a:t>
              </a:r>
              <a:r>
                <a:rPr lang="en-US" sz="1925" spc="115" dirty="0" err="1">
                  <a:solidFill>
                    <a:srgbClr val="74A8B3"/>
                  </a:solidFill>
                  <a:latin typeface="Open Sans"/>
                </a:rPr>
                <a:t>trong</a:t>
              </a:r>
              <a:r>
                <a:rPr lang="en-US" sz="1925" spc="115" dirty="0">
                  <a:solidFill>
                    <a:srgbClr val="74A8B3"/>
                  </a:solidFill>
                  <a:latin typeface="Open Sans"/>
                </a:rPr>
                <a:t> </a:t>
              </a:r>
              <a:r>
                <a:rPr lang="en-US" sz="1925" spc="115" dirty="0" err="1">
                  <a:solidFill>
                    <a:srgbClr val="74A8B3"/>
                  </a:solidFill>
                  <a:latin typeface="Open Sans"/>
                </a:rPr>
                <a:t>một</a:t>
              </a:r>
              <a:r>
                <a:rPr lang="en-US" sz="1925" spc="115" dirty="0">
                  <a:solidFill>
                    <a:srgbClr val="74A8B3"/>
                  </a:solidFill>
                  <a:latin typeface="Open Sans"/>
                </a:rPr>
                <a:t> </a:t>
              </a:r>
              <a:r>
                <a:rPr lang="en-US" sz="1925" spc="115" dirty="0" err="1">
                  <a:solidFill>
                    <a:srgbClr val="74A8B3"/>
                  </a:solidFill>
                  <a:latin typeface="Open Sans"/>
                </a:rPr>
                <a:t>bản</a:t>
              </a:r>
              <a:r>
                <a:rPr lang="en-US" sz="1925" spc="115" dirty="0">
                  <a:solidFill>
                    <a:srgbClr val="74A8B3"/>
                  </a:solidFill>
                  <a:latin typeface="Open Sans"/>
                </a:rPr>
                <a:t> </a:t>
              </a:r>
              <a:r>
                <a:rPr lang="en-US" sz="1925" spc="115" dirty="0" err="1">
                  <a:solidFill>
                    <a:srgbClr val="74A8B3"/>
                  </a:solidFill>
                  <a:latin typeface="Open Sans"/>
                </a:rPr>
                <a:t>đồ</a:t>
              </a:r>
              <a:r>
                <a:rPr lang="en-US" sz="1925" spc="115" dirty="0">
                  <a:solidFill>
                    <a:srgbClr val="74A8B3"/>
                  </a:solidFill>
                  <a:latin typeface="Open Sans"/>
                </a:rPr>
                <a:t> </a:t>
              </a:r>
              <a:r>
                <a:rPr lang="en-US" sz="1925" spc="115" dirty="0" err="1">
                  <a:solidFill>
                    <a:srgbClr val="74A8B3"/>
                  </a:solidFill>
                  <a:latin typeface="Open Sans"/>
                </a:rPr>
                <a:t>không</a:t>
              </a:r>
              <a:r>
                <a:rPr lang="en-US" sz="1925" spc="115" dirty="0">
                  <a:solidFill>
                    <a:srgbClr val="74A8B3"/>
                  </a:solidFill>
                  <a:latin typeface="Open Sans"/>
                </a:rPr>
                <a:t> </a:t>
              </a:r>
              <a:r>
                <a:rPr lang="en-US" sz="1925" spc="115" dirty="0" err="1">
                  <a:solidFill>
                    <a:srgbClr val="74A8B3"/>
                  </a:solidFill>
                  <a:latin typeface="Open Sans"/>
                </a:rPr>
                <a:t>gian</a:t>
              </a:r>
              <a:r>
                <a:rPr lang="en-US" sz="1925" spc="115" dirty="0">
                  <a:solidFill>
                    <a:srgbClr val="74A8B3"/>
                  </a:solidFill>
                  <a:latin typeface="Open Sans"/>
                </a:rPr>
                <a:t> </a:t>
              </a:r>
              <a:r>
                <a:rPr lang="en-US" sz="1925" spc="115" dirty="0" err="1">
                  <a:solidFill>
                    <a:srgbClr val="74A8B3"/>
                  </a:solidFill>
                  <a:latin typeface="Open Sans"/>
                </a:rPr>
                <a:t>hai</a:t>
              </a:r>
              <a:r>
                <a:rPr lang="en-US" sz="1925" spc="115" dirty="0">
                  <a:solidFill>
                    <a:srgbClr val="74A8B3"/>
                  </a:solidFill>
                  <a:latin typeface="Open Sans"/>
                </a:rPr>
                <a:t> </a:t>
              </a:r>
              <a:r>
                <a:rPr lang="en-US" sz="1925" spc="115" dirty="0" err="1">
                  <a:solidFill>
                    <a:srgbClr val="74A8B3"/>
                  </a:solidFill>
                  <a:latin typeface="Open Sans"/>
                </a:rPr>
                <a:t>chiều</a:t>
              </a:r>
              <a:r>
                <a:rPr lang="en-US" sz="1925" spc="115" dirty="0">
                  <a:solidFill>
                    <a:srgbClr val="74A8B3"/>
                  </a:solidFill>
                  <a:latin typeface="Open Sans"/>
                </a:rPr>
                <a:t>, </a:t>
              </a:r>
              <a:r>
                <a:rPr lang="en-US" sz="1925" spc="115" dirty="0" err="1">
                  <a:solidFill>
                    <a:srgbClr val="74A8B3"/>
                  </a:solidFill>
                  <a:latin typeface="Open Sans"/>
                </a:rPr>
                <a:t>cố</a:t>
              </a:r>
              <a:r>
                <a:rPr lang="en-US" sz="1925" spc="115" dirty="0">
                  <a:solidFill>
                    <a:srgbClr val="74A8B3"/>
                  </a:solidFill>
                  <a:latin typeface="Open Sans"/>
                </a:rPr>
                <a:t> </a:t>
              </a:r>
              <a:r>
                <a:rPr lang="en-US" sz="1925" spc="115" dirty="0" err="1">
                  <a:solidFill>
                    <a:srgbClr val="74A8B3"/>
                  </a:solidFill>
                  <a:latin typeface="Open Sans"/>
                </a:rPr>
                <a:t>gắng</a:t>
              </a:r>
              <a:r>
                <a:rPr lang="en-US" sz="1925" spc="115" dirty="0">
                  <a:solidFill>
                    <a:srgbClr val="74A8B3"/>
                  </a:solidFill>
                  <a:latin typeface="Open Sans"/>
                </a:rPr>
                <a:t> </a:t>
              </a:r>
              <a:r>
                <a:rPr lang="en-US" sz="1925" spc="115" dirty="0" err="1">
                  <a:solidFill>
                    <a:srgbClr val="74A8B3"/>
                  </a:solidFill>
                  <a:latin typeface="Open Sans"/>
                </a:rPr>
                <a:t>tiêu</a:t>
              </a:r>
              <a:r>
                <a:rPr lang="en-US" sz="1925" spc="115" dirty="0">
                  <a:solidFill>
                    <a:srgbClr val="74A8B3"/>
                  </a:solidFill>
                  <a:latin typeface="Open Sans"/>
                </a:rPr>
                <a:t> </a:t>
              </a:r>
              <a:r>
                <a:rPr lang="en-US" sz="1925" spc="115" dirty="0" err="1">
                  <a:solidFill>
                    <a:srgbClr val="74A8B3"/>
                  </a:solidFill>
                  <a:latin typeface="Open Sans"/>
                </a:rPr>
                <a:t>diệt</a:t>
              </a:r>
              <a:r>
                <a:rPr lang="en-US" sz="1925" spc="115" dirty="0">
                  <a:solidFill>
                    <a:srgbClr val="74A8B3"/>
                  </a:solidFill>
                  <a:latin typeface="Open Sans"/>
                </a:rPr>
                <a:t> </a:t>
              </a:r>
              <a:r>
                <a:rPr lang="en-US" sz="1925" spc="115" dirty="0" err="1">
                  <a:solidFill>
                    <a:srgbClr val="74A8B3"/>
                  </a:solidFill>
                  <a:latin typeface="Open Sans"/>
                </a:rPr>
                <a:t>kẻ</a:t>
              </a:r>
              <a:r>
                <a:rPr lang="en-US" sz="1925" spc="115" dirty="0">
                  <a:solidFill>
                    <a:srgbClr val="74A8B3"/>
                  </a:solidFill>
                  <a:latin typeface="Open Sans"/>
                </a:rPr>
                <a:t> </a:t>
              </a:r>
              <a:r>
                <a:rPr lang="en-US" sz="1925" spc="115" dirty="0" err="1">
                  <a:solidFill>
                    <a:srgbClr val="74A8B3"/>
                  </a:solidFill>
                  <a:latin typeface="Open Sans"/>
                </a:rPr>
                <a:t>địch</a:t>
              </a:r>
              <a:r>
                <a:rPr lang="en-US" sz="1925" spc="115" dirty="0">
                  <a:solidFill>
                    <a:srgbClr val="74A8B3"/>
                  </a:solidFill>
                  <a:latin typeface="Open Sans"/>
                </a:rPr>
                <a:t> </a:t>
              </a:r>
              <a:r>
                <a:rPr lang="en-US" sz="1925" spc="115" dirty="0" err="1">
                  <a:solidFill>
                    <a:srgbClr val="74A8B3"/>
                  </a:solidFill>
                  <a:latin typeface="Open Sans"/>
                </a:rPr>
                <a:t>và</a:t>
              </a:r>
              <a:r>
                <a:rPr lang="en-US" sz="1925" spc="115" dirty="0">
                  <a:solidFill>
                    <a:srgbClr val="74A8B3"/>
                  </a:solidFill>
                  <a:latin typeface="Open Sans"/>
                </a:rPr>
                <a:t> </a:t>
              </a:r>
              <a:r>
                <a:rPr lang="en-US" sz="1925" spc="115" dirty="0" err="1">
                  <a:solidFill>
                    <a:srgbClr val="74A8B3"/>
                  </a:solidFill>
                  <a:latin typeface="Open Sans"/>
                </a:rPr>
                <a:t>vượt</a:t>
              </a:r>
              <a:r>
                <a:rPr lang="en-US" sz="1925" spc="115" dirty="0">
                  <a:solidFill>
                    <a:srgbClr val="74A8B3"/>
                  </a:solidFill>
                  <a:latin typeface="Open Sans"/>
                </a:rPr>
                <a:t> </a:t>
              </a:r>
              <a:r>
                <a:rPr lang="en-US" sz="1925" spc="115" dirty="0" err="1">
                  <a:solidFill>
                    <a:srgbClr val="74A8B3"/>
                  </a:solidFill>
                  <a:latin typeface="Open Sans"/>
                </a:rPr>
                <a:t>ải</a:t>
              </a:r>
              <a:r>
                <a:rPr lang="en-US" sz="1925" spc="115" dirty="0">
                  <a:solidFill>
                    <a:srgbClr val="74A8B3"/>
                  </a:solidFill>
                  <a:latin typeface="Open Sans"/>
                </a:rPr>
                <a:t>.</a:t>
              </a:r>
            </a:p>
            <a:p>
              <a:pPr algn="ctr">
                <a:lnSpc>
                  <a:spcPts val="2599"/>
                </a:lnSpc>
              </a:pPr>
              <a:endParaRPr lang="en-US" sz="1925" spc="115" dirty="0">
                <a:solidFill>
                  <a:srgbClr val="74A8B3"/>
                </a:solidFill>
                <a:latin typeface="Open Sans"/>
              </a:endParaRPr>
            </a:p>
          </p:txBody>
        </p:sp>
      </p:grpSp>
      <p:sp>
        <p:nvSpPr>
          <p:cNvPr id="32" name="TextBox 32"/>
          <p:cNvSpPr txBox="1"/>
          <p:nvPr/>
        </p:nvSpPr>
        <p:spPr>
          <a:xfrm>
            <a:off x="4118636" y="1750583"/>
            <a:ext cx="10050728" cy="1300356"/>
          </a:xfrm>
          <a:prstGeom prst="rect">
            <a:avLst/>
          </a:prstGeom>
        </p:spPr>
        <p:txBody>
          <a:bodyPr lIns="0" tIns="0" rIns="0" bIns="0" rtlCol="0" anchor="t">
            <a:spAutoFit/>
          </a:bodyPr>
          <a:lstStyle/>
          <a:p>
            <a:pPr algn="ctr">
              <a:lnSpc>
                <a:spcPts val="9999"/>
              </a:lnSpc>
            </a:pPr>
            <a:r>
              <a:rPr lang="en-US" sz="9999" spc="199" dirty="0">
                <a:solidFill>
                  <a:srgbClr val="F8F3ED"/>
                </a:solidFill>
                <a:latin typeface="Source Sans Pro Black" panose="020F0502020204030204" pitchFamily="34" charset="0"/>
              </a:rPr>
              <a:t>I. TỔNG QUAN</a:t>
            </a:r>
          </a:p>
        </p:txBody>
      </p:sp>
      <p:grpSp>
        <p:nvGrpSpPr>
          <p:cNvPr id="35" name="Nhóm 34">
            <a:extLst>
              <a:ext uri="{FF2B5EF4-FFF2-40B4-BE49-F238E27FC236}">
                <a16:creationId xmlns:a16="http://schemas.microsoft.com/office/drawing/2014/main" id="{421D06B3-E0E0-2A1B-D5D5-0BDF8C00DFFB}"/>
              </a:ext>
            </a:extLst>
          </p:cNvPr>
          <p:cNvGrpSpPr/>
          <p:nvPr/>
        </p:nvGrpSpPr>
        <p:grpSpPr>
          <a:xfrm>
            <a:off x="6611293" y="4263429"/>
            <a:ext cx="5063098" cy="5075580"/>
            <a:chOff x="6611293" y="4263429"/>
            <a:chExt cx="5063098" cy="5075580"/>
          </a:xfrm>
        </p:grpSpPr>
        <p:grpSp>
          <p:nvGrpSpPr>
            <p:cNvPr id="11" name="Group 11"/>
            <p:cNvGrpSpPr/>
            <p:nvPr/>
          </p:nvGrpSpPr>
          <p:grpSpPr>
            <a:xfrm rot="5428">
              <a:off x="6612347" y="8735340"/>
              <a:ext cx="5062044" cy="603669"/>
              <a:chOff x="0" y="0"/>
              <a:chExt cx="1333213" cy="158991"/>
            </a:xfrm>
          </p:grpSpPr>
          <p:sp>
            <p:nvSpPr>
              <p:cNvPr id="12" name="Freeform 12"/>
              <p:cNvSpPr/>
              <p:nvPr/>
            </p:nvSpPr>
            <p:spPr>
              <a:xfrm>
                <a:off x="0" y="0"/>
                <a:ext cx="1333213" cy="158991"/>
              </a:xfrm>
              <a:custGeom>
                <a:avLst/>
                <a:gdLst/>
                <a:ahLst/>
                <a:cxnLst/>
                <a:rect l="l" t="t" r="r" b="b"/>
                <a:pathLst>
                  <a:path w="1333213" h="158991">
                    <a:moveTo>
                      <a:pt x="15294" y="0"/>
                    </a:moveTo>
                    <a:lnTo>
                      <a:pt x="1317919" y="0"/>
                    </a:lnTo>
                    <a:cubicBezTo>
                      <a:pt x="1321975" y="0"/>
                      <a:pt x="1325865" y="1611"/>
                      <a:pt x="1328734" y="4480"/>
                    </a:cubicBezTo>
                    <a:cubicBezTo>
                      <a:pt x="1331602" y="7348"/>
                      <a:pt x="1333213" y="11238"/>
                      <a:pt x="1333213" y="15294"/>
                    </a:cubicBezTo>
                    <a:lnTo>
                      <a:pt x="1333213" y="143697"/>
                    </a:lnTo>
                    <a:cubicBezTo>
                      <a:pt x="1333213" y="147753"/>
                      <a:pt x="1331602" y="151643"/>
                      <a:pt x="1328734" y="154511"/>
                    </a:cubicBezTo>
                    <a:cubicBezTo>
                      <a:pt x="1325865" y="157380"/>
                      <a:pt x="1321975" y="158991"/>
                      <a:pt x="1317919" y="158991"/>
                    </a:cubicBezTo>
                    <a:lnTo>
                      <a:pt x="15294" y="158991"/>
                    </a:lnTo>
                    <a:cubicBezTo>
                      <a:pt x="11238" y="158991"/>
                      <a:pt x="7348" y="157380"/>
                      <a:pt x="4480" y="154511"/>
                    </a:cubicBezTo>
                    <a:cubicBezTo>
                      <a:pt x="1611" y="151643"/>
                      <a:pt x="0" y="147753"/>
                      <a:pt x="0" y="143697"/>
                    </a:cubicBezTo>
                    <a:lnTo>
                      <a:pt x="0" y="15294"/>
                    </a:lnTo>
                    <a:cubicBezTo>
                      <a:pt x="0" y="11238"/>
                      <a:pt x="1611" y="7348"/>
                      <a:pt x="4480" y="4480"/>
                    </a:cubicBezTo>
                    <a:cubicBezTo>
                      <a:pt x="7348" y="1611"/>
                      <a:pt x="11238" y="0"/>
                      <a:pt x="15294" y="0"/>
                    </a:cubicBezTo>
                    <a:close/>
                  </a:path>
                </a:pathLst>
              </a:custGeom>
              <a:solidFill>
                <a:srgbClr val="F6CEAD"/>
              </a:solidFill>
            </p:spPr>
            <p:txBody>
              <a:bodyPr/>
              <a:lstStyle/>
              <a:p>
                <a:endParaRPr lang="en-US"/>
              </a:p>
            </p:txBody>
          </p:sp>
          <p:sp>
            <p:nvSpPr>
              <p:cNvPr id="13" name="TextBox 13"/>
              <p:cNvSpPr txBox="1"/>
              <p:nvPr/>
            </p:nvSpPr>
            <p:spPr>
              <a:xfrm>
                <a:off x="0" y="-38100"/>
                <a:ext cx="1333213" cy="197091"/>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28">
              <a:off x="6611293" y="5286956"/>
              <a:ext cx="5062044" cy="3536331"/>
              <a:chOff x="0" y="0"/>
              <a:chExt cx="1333213" cy="931379"/>
            </a:xfrm>
          </p:grpSpPr>
          <p:sp>
            <p:nvSpPr>
              <p:cNvPr id="15" name="Freeform 15"/>
              <p:cNvSpPr/>
              <p:nvPr/>
            </p:nvSpPr>
            <p:spPr>
              <a:xfrm>
                <a:off x="0" y="0"/>
                <a:ext cx="1333213" cy="931379"/>
              </a:xfrm>
              <a:custGeom>
                <a:avLst/>
                <a:gdLst/>
                <a:ahLst/>
                <a:cxnLst/>
                <a:rect l="l" t="t" r="r" b="b"/>
                <a:pathLst>
                  <a:path w="1333213" h="931379">
                    <a:moveTo>
                      <a:pt x="15294" y="0"/>
                    </a:moveTo>
                    <a:lnTo>
                      <a:pt x="1317919" y="0"/>
                    </a:lnTo>
                    <a:cubicBezTo>
                      <a:pt x="1321975" y="0"/>
                      <a:pt x="1325865" y="1611"/>
                      <a:pt x="1328734" y="4480"/>
                    </a:cubicBezTo>
                    <a:cubicBezTo>
                      <a:pt x="1331602" y="7348"/>
                      <a:pt x="1333213" y="11238"/>
                      <a:pt x="1333213" y="15294"/>
                    </a:cubicBezTo>
                    <a:lnTo>
                      <a:pt x="1333213" y="916085"/>
                    </a:lnTo>
                    <a:cubicBezTo>
                      <a:pt x="1333213" y="920142"/>
                      <a:pt x="1331602" y="924032"/>
                      <a:pt x="1328734" y="926900"/>
                    </a:cubicBezTo>
                    <a:cubicBezTo>
                      <a:pt x="1325865" y="929768"/>
                      <a:pt x="1321975" y="931379"/>
                      <a:pt x="1317919" y="931379"/>
                    </a:cubicBezTo>
                    <a:lnTo>
                      <a:pt x="15294" y="931379"/>
                    </a:lnTo>
                    <a:cubicBezTo>
                      <a:pt x="11238" y="931379"/>
                      <a:pt x="7348" y="929768"/>
                      <a:pt x="4480" y="926900"/>
                    </a:cubicBezTo>
                    <a:cubicBezTo>
                      <a:pt x="1611" y="924032"/>
                      <a:pt x="0" y="920142"/>
                      <a:pt x="0" y="916085"/>
                    </a:cubicBezTo>
                    <a:lnTo>
                      <a:pt x="0" y="15294"/>
                    </a:lnTo>
                    <a:cubicBezTo>
                      <a:pt x="0" y="11238"/>
                      <a:pt x="1611" y="7348"/>
                      <a:pt x="4480" y="4480"/>
                    </a:cubicBezTo>
                    <a:cubicBezTo>
                      <a:pt x="7348" y="1611"/>
                      <a:pt x="11238" y="0"/>
                      <a:pt x="15294" y="0"/>
                    </a:cubicBezTo>
                    <a:close/>
                  </a:path>
                </a:pathLst>
              </a:custGeom>
              <a:solidFill>
                <a:srgbClr val="F8F3ED"/>
              </a:solidFill>
            </p:spPr>
            <p:txBody>
              <a:bodyPr/>
              <a:lstStyle/>
              <a:p>
                <a:endParaRPr lang="en-US"/>
              </a:p>
            </p:txBody>
          </p:sp>
          <p:sp>
            <p:nvSpPr>
              <p:cNvPr id="16" name="TextBox 16"/>
              <p:cNvSpPr txBox="1"/>
              <p:nvPr/>
            </p:nvSpPr>
            <p:spPr>
              <a:xfrm>
                <a:off x="0" y="-38100"/>
                <a:ext cx="1333213" cy="969479"/>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8255113" y="4263429"/>
              <a:ext cx="1880603" cy="1926130"/>
            </a:xfrm>
            <a:custGeom>
              <a:avLst/>
              <a:gdLst/>
              <a:ahLst/>
              <a:cxnLst/>
              <a:rect l="l" t="t" r="r" b="b"/>
              <a:pathLst>
                <a:path w="1880603" h="1926130">
                  <a:moveTo>
                    <a:pt x="0" y="0"/>
                  </a:moveTo>
                  <a:lnTo>
                    <a:pt x="1880603" y="0"/>
                  </a:lnTo>
                  <a:lnTo>
                    <a:pt x="1880603" y="1926130"/>
                  </a:lnTo>
                  <a:lnTo>
                    <a:pt x="0" y="19261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3" name="TextBox 33"/>
            <p:cNvSpPr txBox="1"/>
            <p:nvPr/>
          </p:nvSpPr>
          <p:spPr>
            <a:xfrm>
              <a:off x="7030570" y="6400208"/>
              <a:ext cx="4223490" cy="2057400"/>
            </a:xfrm>
            <a:prstGeom prst="rect">
              <a:avLst/>
            </a:prstGeom>
          </p:spPr>
          <p:txBody>
            <a:bodyPr lIns="0" tIns="0" rIns="0" bIns="0" rtlCol="0" anchor="t">
              <a:spAutoFit/>
            </a:bodyPr>
            <a:lstStyle/>
            <a:p>
              <a:pPr algn="ctr">
                <a:lnSpc>
                  <a:spcPts val="2700"/>
                </a:lnSpc>
              </a:pPr>
              <a:r>
                <a:rPr lang="en-US" sz="2000" spc="120" dirty="0">
                  <a:solidFill>
                    <a:srgbClr val="74A8B3"/>
                  </a:solidFill>
                  <a:latin typeface="Open Sans"/>
                </a:rPr>
                <a:t>2.2 Gameplay.</a:t>
              </a:r>
            </a:p>
            <a:p>
              <a:pPr algn="ctr">
                <a:lnSpc>
                  <a:spcPts val="2700"/>
                </a:lnSpc>
              </a:pPr>
              <a:r>
                <a:rPr lang="en-US" sz="2000" spc="120" dirty="0">
                  <a:solidFill>
                    <a:srgbClr val="74A8B3"/>
                  </a:solidFill>
                  <a:latin typeface="Open Sans"/>
                </a:rPr>
                <a:t>        a)</a:t>
              </a:r>
              <a:r>
                <a:rPr lang="en-US" sz="2000" spc="120" dirty="0" err="1">
                  <a:solidFill>
                    <a:srgbClr val="74A8B3"/>
                  </a:solidFill>
                  <a:latin typeface="Open Sans"/>
                </a:rPr>
                <a:t>Mục</a:t>
              </a:r>
              <a:r>
                <a:rPr lang="en-US" sz="2000" spc="120" dirty="0">
                  <a:solidFill>
                    <a:srgbClr val="74A8B3"/>
                  </a:solidFill>
                  <a:latin typeface="Open Sans"/>
                </a:rPr>
                <a:t> </a:t>
              </a:r>
              <a:r>
                <a:rPr lang="en-US" sz="2000" spc="120" dirty="0" err="1">
                  <a:solidFill>
                    <a:srgbClr val="74A8B3"/>
                  </a:solidFill>
                  <a:latin typeface="Open Sans"/>
                </a:rPr>
                <a:t>tiêu</a:t>
              </a:r>
              <a:endParaRPr lang="en-US" sz="2000" spc="120" dirty="0">
                <a:solidFill>
                  <a:srgbClr val="74A8B3"/>
                </a:solidFill>
                <a:latin typeface="Open Sans"/>
              </a:endParaRPr>
            </a:p>
            <a:p>
              <a:pPr algn="ctr">
                <a:lnSpc>
                  <a:spcPts val="2700"/>
                </a:lnSpc>
              </a:pPr>
              <a:r>
                <a:rPr lang="en-US" sz="2000" spc="120" dirty="0">
                  <a:solidFill>
                    <a:srgbClr val="74A8B3"/>
                  </a:solidFill>
                  <a:latin typeface="Open Sans"/>
                </a:rPr>
                <a:t>b) Menu </a:t>
              </a:r>
              <a:r>
                <a:rPr lang="en-US" sz="2000" spc="120" dirty="0" err="1">
                  <a:solidFill>
                    <a:srgbClr val="74A8B3"/>
                  </a:solidFill>
                  <a:latin typeface="Open Sans"/>
                </a:rPr>
                <a:t>chính</a:t>
              </a:r>
              <a:endParaRPr lang="en-US" sz="2000" spc="120" dirty="0">
                <a:solidFill>
                  <a:srgbClr val="74A8B3"/>
                </a:solidFill>
                <a:latin typeface="Open Sans"/>
              </a:endParaRPr>
            </a:p>
            <a:p>
              <a:pPr algn="ctr">
                <a:lnSpc>
                  <a:spcPts val="2700"/>
                </a:lnSpc>
              </a:pPr>
              <a:r>
                <a:rPr lang="en-US" sz="2000" spc="120" dirty="0">
                  <a:solidFill>
                    <a:srgbClr val="74A8B3"/>
                  </a:solidFill>
                  <a:latin typeface="Open Sans"/>
                </a:rPr>
                <a:t>c) </a:t>
              </a:r>
              <a:r>
                <a:rPr lang="en-US" sz="2000" spc="120" dirty="0" err="1">
                  <a:solidFill>
                    <a:srgbClr val="74A8B3"/>
                  </a:solidFill>
                  <a:latin typeface="Open Sans"/>
                </a:rPr>
                <a:t>Cách</a:t>
              </a:r>
              <a:r>
                <a:rPr lang="en-US" sz="2000" spc="120" dirty="0">
                  <a:solidFill>
                    <a:srgbClr val="74A8B3"/>
                  </a:solidFill>
                  <a:latin typeface="Open Sans"/>
                </a:rPr>
                <a:t> </a:t>
              </a:r>
              <a:r>
                <a:rPr lang="en-US" sz="2000" spc="120" dirty="0" err="1">
                  <a:solidFill>
                    <a:srgbClr val="74A8B3"/>
                  </a:solidFill>
                  <a:latin typeface="Open Sans"/>
                </a:rPr>
                <a:t>chơi</a:t>
              </a:r>
              <a:endParaRPr lang="en-US" sz="2000" spc="120" dirty="0">
                <a:solidFill>
                  <a:srgbClr val="74A8B3"/>
                </a:solidFill>
                <a:latin typeface="Open Sans"/>
              </a:endParaRPr>
            </a:p>
            <a:p>
              <a:pPr algn="ctr">
                <a:lnSpc>
                  <a:spcPts val="2700"/>
                </a:lnSpc>
              </a:pPr>
              <a:r>
                <a:rPr lang="en-US" sz="2000" spc="120" dirty="0">
                  <a:solidFill>
                    <a:srgbClr val="74A8B3"/>
                  </a:solidFill>
                  <a:latin typeface="Open Sans"/>
                </a:rPr>
                <a:t>d) </a:t>
              </a:r>
              <a:r>
                <a:rPr lang="en-US" sz="2000" spc="120" dirty="0" err="1">
                  <a:solidFill>
                    <a:srgbClr val="74A8B3"/>
                  </a:solidFill>
                  <a:latin typeface="Open Sans"/>
                </a:rPr>
                <a:t>Các</a:t>
              </a:r>
              <a:r>
                <a:rPr lang="en-US" sz="2000" spc="120" dirty="0">
                  <a:solidFill>
                    <a:srgbClr val="74A8B3"/>
                  </a:solidFill>
                  <a:latin typeface="Open Sans"/>
                </a:rPr>
                <a:t> </a:t>
              </a:r>
              <a:r>
                <a:rPr lang="en-US" sz="2000" spc="120" dirty="0" err="1">
                  <a:solidFill>
                    <a:srgbClr val="74A8B3"/>
                  </a:solidFill>
                  <a:latin typeface="Open Sans"/>
                </a:rPr>
                <a:t>ải</a:t>
              </a:r>
              <a:r>
                <a:rPr lang="en-US" sz="2000" spc="120" dirty="0">
                  <a:solidFill>
                    <a:srgbClr val="74A8B3"/>
                  </a:solidFill>
                  <a:latin typeface="Open Sans"/>
                </a:rPr>
                <a:t>.</a:t>
              </a:r>
            </a:p>
            <a:p>
              <a:pPr algn="ctr">
                <a:lnSpc>
                  <a:spcPts val="2700"/>
                </a:lnSpc>
              </a:pPr>
              <a:r>
                <a:rPr lang="en-US" sz="2000" spc="120" dirty="0">
                  <a:solidFill>
                    <a:srgbClr val="74A8B3"/>
                  </a:solidFill>
                  <a:latin typeface="Open Sans"/>
                </a:rPr>
                <a:t>e) </a:t>
              </a:r>
              <a:r>
                <a:rPr lang="en-US" sz="2000" spc="120" dirty="0" err="1">
                  <a:solidFill>
                    <a:srgbClr val="74A8B3"/>
                  </a:solidFill>
                  <a:latin typeface="Open Sans"/>
                </a:rPr>
                <a:t>Kết</a:t>
              </a:r>
              <a:r>
                <a:rPr lang="en-US" sz="2000" spc="120" dirty="0">
                  <a:solidFill>
                    <a:srgbClr val="74A8B3"/>
                  </a:solidFill>
                  <a:latin typeface="Open Sans"/>
                </a:rPr>
                <a:t> </a:t>
              </a:r>
              <a:r>
                <a:rPr lang="en-US" sz="2000" spc="120" dirty="0" err="1">
                  <a:solidFill>
                    <a:srgbClr val="74A8B3"/>
                  </a:solidFill>
                  <a:latin typeface="Open Sans"/>
                </a:rPr>
                <a:t>thúc</a:t>
              </a:r>
              <a:r>
                <a:rPr lang="en-US" sz="2000" spc="120" dirty="0">
                  <a:solidFill>
                    <a:srgbClr val="74A8B3"/>
                  </a:solidFill>
                  <a:latin typeface="Open Sans"/>
                </a:rPr>
                <a:t> game.</a:t>
              </a:r>
            </a:p>
          </p:txBody>
        </p:sp>
      </p:grpSp>
      <p:grpSp>
        <p:nvGrpSpPr>
          <p:cNvPr id="36" name="Nhóm 35">
            <a:extLst>
              <a:ext uri="{FF2B5EF4-FFF2-40B4-BE49-F238E27FC236}">
                <a16:creationId xmlns:a16="http://schemas.microsoft.com/office/drawing/2014/main" id="{F30C3FEB-1829-D1CF-DC3E-D737A014E82A}"/>
              </a:ext>
            </a:extLst>
          </p:cNvPr>
          <p:cNvGrpSpPr/>
          <p:nvPr/>
        </p:nvGrpSpPr>
        <p:grpSpPr>
          <a:xfrm>
            <a:off x="12202504" y="4779798"/>
            <a:ext cx="5063098" cy="4928885"/>
            <a:chOff x="12202504" y="4779798"/>
            <a:chExt cx="5063098" cy="4928885"/>
          </a:xfrm>
        </p:grpSpPr>
        <p:grpSp>
          <p:nvGrpSpPr>
            <p:cNvPr id="17" name="Group 17"/>
            <p:cNvGrpSpPr/>
            <p:nvPr/>
          </p:nvGrpSpPr>
          <p:grpSpPr>
            <a:xfrm rot="5428">
              <a:off x="12203558" y="9105014"/>
              <a:ext cx="5062044" cy="603669"/>
              <a:chOff x="0" y="0"/>
              <a:chExt cx="1333213" cy="158991"/>
            </a:xfrm>
          </p:grpSpPr>
          <p:sp>
            <p:nvSpPr>
              <p:cNvPr id="18" name="Freeform 18"/>
              <p:cNvSpPr/>
              <p:nvPr/>
            </p:nvSpPr>
            <p:spPr>
              <a:xfrm>
                <a:off x="0" y="0"/>
                <a:ext cx="1333213" cy="158991"/>
              </a:xfrm>
              <a:custGeom>
                <a:avLst/>
                <a:gdLst/>
                <a:ahLst/>
                <a:cxnLst/>
                <a:rect l="l" t="t" r="r" b="b"/>
                <a:pathLst>
                  <a:path w="1333213" h="158991">
                    <a:moveTo>
                      <a:pt x="15294" y="0"/>
                    </a:moveTo>
                    <a:lnTo>
                      <a:pt x="1317919" y="0"/>
                    </a:lnTo>
                    <a:cubicBezTo>
                      <a:pt x="1321975" y="0"/>
                      <a:pt x="1325865" y="1611"/>
                      <a:pt x="1328734" y="4480"/>
                    </a:cubicBezTo>
                    <a:cubicBezTo>
                      <a:pt x="1331602" y="7348"/>
                      <a:pt x="1333213" y="11238"/>
                      <a:pt x="1333213" y="15294"/>
                    </a:cubicBezTo>
                    <a:lnTo>
                      <a:pt x="1333213" y="143697"/>
                    </a:lnTo>
                    <a:cubicBezTo>
                      <a:pt x="1333213" y="147753"/>
                      <a:pt x="1331602" y="151643"/>
                      <a:pt x="1328734" y="154511"/>
                    </a:cubicBezTo>
                    <a:cubicBezTo>
                      <a:pt x="1325865" y="157380"/>
                      <a:pt x="1321975" y="158991"/>
                      <a:pt x="1317919" y="158991"/>
                    </a:cubicBezTo>
                    <a:lnTo>
                      <a:pt x="15294" y="158991"/>
                    </a:lnTo>
                    <a:cubicBezTo>
                      <a:pt x="11238" y="158991"/>
                      <a:pt x="7348" y="157380"/>
                      <a:pt x="4480" y="154511"/>
                    </a:cubicBezTo>
                    <a:cubicBezTo>
                      <a:pt x="1611" y="151643"/>
                      <a:pt x="0" y="147753"/>
                      <a:pt x="0" y="143697"/>
                    </a:cubicBezTo>
                    <a:lnTo>
                      <a:pt x="0" y="15294"/>
                    </a:lnTo>
                    <a:cubicBezTo>
                      <a:pt x="0" y="11238"/>
                      <a:pt x="1611" y="7348"/>
                      <a:pt x="4480" y="4480"/>
                    </a:cubicBezTo>
                    <a:cubicBezTo>
                      <a:pt x="7348" y="1611"/>
                      <a:pt x="11238" y="0"/>
                      <a:pt x="15294" y="0"/>
                    </a:cubicBezTo>
                    <a:close/>
                  </a:path>
                </a:pathLst>
              </a:custGeom>
              <a:solidFill>
                <a:srgbClr val="F6CEAD"/>
              </a:solidFill>
            </p:spPr>
            <p:txBody>
              <a:bodyPr/>
              <a:lstStyle/>
              <a:p>
                <a:endParaRPr lang="en-US"/>
              </a:p>
            </p:txBody>
          </p:sp>
          <p:sp>
            <p:nvSpPr>
              <p:cNvPr id="19" name="TextBox 19"/>
              <p:cNvSpPr txBox="1"/>
              <p:nvPr/>
            </p:nvSpPr>
            <p:spPr>
              <a:xfrm>
                <a:off x="0" y="-38100"/>
                <a:ext cx="1333213" cy="197091"/>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rot="5428">
              <a:off x="12202504" y="5656629"/>
              <a:ext cx="5062044" cy="3536331"/>
              <a:chOff x="0" y="0"/>
              <a:chExt cx="1333213" cy="931379"/>
            </a:xfrm>
          </p:grpSpPr>
          <p:sp>
            <p:nvSpPr>
              <p:cNvPr id="21" name="Freeform 21"/>
              <p:cNvSpPr/>
              <p:nvPr/>
            </p:nvSpPr>
            <p:spPr>
              <a:xfrm>
                <a:off x="0" y="0"/>
                <a:ext cx="1333213" cy="931379"/>
              </a:xfrm>
              <a:custGeom>
                <a:avLst/>
                <a:gdLst/>
                <a:ahLst/>
                <a:cxnLst/>
                <a:rect l="l" t="t" r="r" b="b"/>
                <a:pathLst>
                  <a:path w="1333213" h="931379">
                    <a:moveTo>
                      <a:pt x="15294" y="0"/>
                    </a:moveTo>
                    <a:lnTo>
                      <a:pt x="1317919" y="0"/>
                    </a:lnTo>
                    <a:cubicBezTo>
                      <a:pt x="1321975" y="0"/>
                      <a:pt x="1325865" y="1611"/>
                      <a:pt x="1328734" y="4480"/>
                    </a:cubicBezTo>
                    <a:cubicBezTo>
                      <a:pt x="1331602" y="7348"/>
                      <a:pt x="1333213" y="11238"/>
                      <a:pt x="1333213" y="15294"/>
                    </a:cubicBezTo>
                    <a:lnTo>
                      <a:pt x="1333213" y="916085"/>
                    </a:lnTo>
                    <a:cubicBezTo>
                      <a:pt x="1333213" y="920142"/>
                      <a:pt x="1331602" y="924032"/>
                      <a:pt x="1328734" y="926900"/>
                    </a:cubicBezTo>
                    <a:cubicBezTo>
                      <a:pt x="1325865" y="929768"/>
                      <a:pt x="1321975" y="931379"/>
                      <a:pt x="1317919" y="931379"/>
                    </a:cubicBezTo>
                    <a:lnTo>
                      <a:pt x="15294" y="931379"/>
                    </a:lnTo>
                    <a:cubicBezTo>
                      <a:pt x="11238" y="931379"/>
                      <a:pt x="7348" y="929768"/>
                      <a:pt x="4480" y="926900"/>
                    </a:cubicBezTo>
                    <a:cubicBezTo>
                      <a:pt x="1611" y="924032"/>
                      <a:pt x="0" y="920142"/>
                      <a:pt x="0" y="916085"/>
                    </a:cubicBezTo>
                    <a:lnTo>
                      <a:pt x="0" y="15294"/>
                    </a:lnTo>
                    <a:cubicBezTo>
                      <a:pt x="0" y="11238"/>
                      <a:pt x="1611" y="7348"/>
                      <a:pt x="4480" y="4480"/>
                    </a:cubicBezTo>
                    <a:cubicBezTo>
                      <a:pt x="7348" y="1611"/>
                      <a:pt x="11238" y="0"/>
                      <a:pt x="15294" y="0"/>
                    </a:cubicBezTo>
                    <a:close/>
                  </a:path>
                </a:pathLst>
              </a:custGeom>
              <a:solidFill>
                <a:srgbClr val="F8F3ED"/>
              </a:solidFill>
            </p:spPr>
            <p:txBody>
              <a:bodyPr/>
              <a:lstStyle/>
              <a:p>
                <a:endParaRPr lang="en-US"/>
              </a:p>
            </p:txBody>
          </p:sp>
          <p:sp>
            <p:nvSpPr>
              <p:cNvPr id="22" name="TextBox 22"/>
              <p:cNvSpPr txBox="1"/>
              <p:nvPr/>
            </p:nvSpPr>
            <p:spPr>
              <a:xfrm>
                <a:off x="0" y="-38100"/>
                <a:ext cx="1333213" cy="969479"/>
              </a:xfrm>
              <a:prstGeom prst="rect">
                <a:avLst/>
              </a:prstGeom>
            </p:spPr>
            <p:txBody>
              <a:bodyPr lIns="50800" tIns="50800" rIns="50800" bIns="50800" rtlCol="0" anchor="ctr"/>
              <a:lstStyle/>
              <a:p>
                <a:pPr algn="ctr">
                  <a:lnSpc>
                    <a:spcPts val="2659"/>
                  </a:lnSpc>
                  <a:spcBef>
                    <a:spcPct val="0"/>
                  </a:spcBef>
                </a:pPr>
                <a:endParaRPr/>
              </a:p>
            </p:txBody>
          </p:sp>
        </p:grpSp>
        <p:sp>
          <p:nvSpPr>
            <p:cNvPr id="30" name="Freeform 30"/>
            <p:cNvSpPr/>
            <p:nvPr/>
          </p:nvSpPr>
          <p:spPr>
            <a:xfrm>
              <a:off x="13832202" y="4779798"/>
              <a:ext cx="1656836" cy="1786784"/>
            </a:xfrm>
            <a:custGeom>
              <a:avLst/>
              <a:gdLst/>
              <a:ahLst/>
              <a:cxnLst/>
              <a:rect l="l" t="t" r="r" b="b"/>
              <a:pathLst>
                <a:path w="1656836" h="1786784">
                  <a:moveTo>
                    <a:pt x="0" y="0"/>
                  </a:moveTo>
                  <a:lnTo>
                    <a:pt x="1656837" y="0"/>
                  </a:lnTo>
                  <a:lnTo>
                    <a:pt x="1656837" y="1786784"/>
                  </a:lnTo>
                  <a:lnTo>
                    <a:pt x="0" y="17867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4" name="TextBox 34"/>
            <p:cNvSpPr txBox="1"/>
            <p:nvPr/>
          </p:nvSpPr>
          <p:spPr>
            <a:xfrm>
              <a:off x="12545491" y="6775110"/>
              <a:ext cx="4223490" cy="1028700"/>
            </a:xfrm>
            <a:prstGeom prst="rect">
              <a:avLst/>
            </a:prstGeom>
          </p:spPr>
          <p:txBody>
            <a:bodyPr lIns="0" tIns="0" rIns="0" bIns="0" rtlCol="0" anchor="t">
              <a:spAutoFit/>
            </a:bodyPr>
            <a:lstStyle/>
            <a:p>
              <a:pPr algn="ctr">
                <a:lnSpc>
                  <a:spcPts val="2700"/>
                </a:lnSpc>
              </a:pPr>
              <a:r>
                <a:rPr lang="en-US" sz="2000" spc="120" dirty="0">
                  <a:solidFill>
                    <a:srgbClr val="74A8B3"/>
                  </a:solidFill>
                  <a:latin typeface="Open Sans"/>
                </a:rPr>
                <a:t>2.3. </a:t>
              </a:r>
              <a:r>
                <a:rPr lang="en-US" sz="2000" spc="120" dirty="0" err="1">
                  <a:solidFill>
                    <a:srgbClr val="74A8B3"/>
                  </a:solidFill>
                  <a:latin typeface="Open Sans"/>
                </a:rPr>
                <a:t>Âm</a:t>
              </a:r>
              <a:r>
                <a:rPr lang="en-US" sz="2000" spc="120" dirty="0">
                  <a:solidFill>
                    <a:srgbClr val="74A8B3"/>
                  </a:solidFill>
                  <a:latin typeface="Open Sans"/>
                </a:rPr>
                <a:t> </a:t>
              </a:r>
              <a:r>
                <a:rPr lang="en-US" sz="2000" spc="120" dirty="0" err="1">
                  <a:solidFill>
                    <a:srgbClr val="74A8B3"/>
                  </a:solidFill>
                  <a:latin typeface="Open Sans"/>
                </a:rPr>
                <a:t>thanh</a:t>
              </a:r>
              <a:r>
                <a:rPr lang="en-US" sz="2000" spc="120" dirty="0">
                  <a:solidFill>
                    <a:srgbClr val="74A8B3"/>
                  </a:solidFill>
                  <a:latin typeface="Open Sans"/>
                </a:rPr>
                <a:t> </a:t>
              </a:r>
              <a:r>
                <a:rPr lang="en-US" sz="2000" spc="120" dirty="0" err="1">
                  <a:solidFill>
                    <a:srgbClr val="74A8B3"/>
                  </a:solidFill>
                  <a:latin typeface="Open Sans"/>
                </a:rPr>
                <a:t>và</a:t>
              </a:r>
              <a:r>
                <a:rPr lang="en-US" sz="2000" spc="120" dirty="0">
                  <a:solidFill>
                    <a:srgbClr val="74A8B3"/>
                  </a:solidFill>
                  <a:latin typeface="Open Sans"/>
                </a:rPr>
                <a:t> </a:t>
              </a:r>
              <a:r>
                <a:rPr lang="en-US" sz="2000" spc="120" dirty="0" err="1">
                  <a:solidFill>
                    <a:srgbClr val="74A8B3"/>
                  </a:solidFill>
                  <a:latin typeface="Open Sans"/>
                </a:rPr>
                <a:t>đồ</a:t>
              </a:r>
              <a:r>
                <a:rPr lang="en-US" sz="2000" spc="120" dirty="0">
                  <a:solidFill>
                    <a:srgbClr val="74A8B3"/>
                  </a:solidFill>
                  <a:latin typeface="Open Sans"/>
                </a:rPr>
                <a:t> </a:t>
              </a:r>
              <a:r>
                <a:rPr lang="en-US" sz="2000" spc="120" dirty="0" err="1">
                  <a:solidFill>
                    <a:srgbClr val="74A8B3"/>
                  </a:solidFill>
                  <a:latin typeface="Open Sans"/>
                </a:rPr>
                <a:t>họa</a:t>
              </a:r>
              <a:r>
                <a:rPr lang="en-US" sz="2000" spc="120" dirty="0">
                  <a:solidFill>
                    <a:srgbClr val="74A8B3"/>
                  </a:solidFill>
                  <a:latin typeface="Open Sans"/>
                </a:rPr>
                <a:t>.</a:t>
              </a:r>
            </a:p>
            <a:p>
              <a:pPr algn="ctr">
                <a:lnSpc>
                  <a:spcPts val="2700"/>
                </a:lnSpc>
              </a:pPr>
              <a:r>
                <a:rPr lang="en-US" sz="2000" spc="120" dirty="0">
                  <a:solidFill>
                    <a:srgbClr val="74A8B3"/>
                  </a:solidFill>
                  <a:latin typeface="Open Sans"/>
                </a:rPr>
                <a:t>a) </a:t>
              </a:r>
              <a:r>
                <a:rPr lang="en-US" sz="2000" spc="120" dirty="0" err="1">
                  <a:solidFill>
                    <a:srgbClr val="74A8B3"/>
                  </a:solidFill>
                  <a:latin typeface="Open Sans"/>
                </a:rPr>
                <a:t>Âm</a:t>
              </a:r>
              <a:r>
                <a:rPr lang="en-US" sz="2000" spc="120" dirty="0">
                  <a:solidFill>
                    <a:srgbClr val="74A8B3"/>
                  </a:solidFill>
                  <a:latin typeface="Open Sans"/>
                </a:rPr>
                <a:t> </a:t>
              </a:r>
              <a:r>
                <a:rPr lang="en-US" sz="2000" spc="120" dirty="0" err="1">
                  <a:solidFill>
                    <a:srgbClr val="74A8B3"/>
                  </a:solidFill>
                  <a:latin typeface="Open Sans"/>
                </a:rPr>
                <a:t>thanh</a:t>
              </a:r>
              <a:r>
                <a:rPr lang="en-US" sz="2000" spc="120" dirty="0">
                  <a:solidFill>
                    <a:srgbClr val="74A8B3"/>
                  </a:solidFill>
                  <a:latin typeface="Open Sans"/>
                </a:rPr>
                <a:t>.</a:t>
              </a:r>
            </a:p>
            <a:p>
              <a:pPr algn="ctr">
                <a:lnSpc>
                  <a:spcPts val="2700"/>
                </a:lnSpc>
              </a:pPr>
              <a:r>
                <a:rPr lang="en-US" sz="2000" spc="120" dirty="0">
                  <a:solidFill>
                    <a:srgbClr val="74A8B3"/>
                  </a:solidFill>
                  <a:latin typeface="Open Sans"/>
                </a:rPr>
                <a:t>b) </a:t>
              </a:r>
              <a:r>
                <a:rPr lang="en-US" sz="2000" spc="120" dirty="0" err="1">
                  <a:solidFill>
                    <a:srgbClr val="74A8B3"/>
                  </a:solidFill>
                  <a:latin typeface="Open Sans"/>
                </a:rPr>
                <a:t>Đồ</a:t>
              </a:r>
              <a:r>
                <a:rPr lang="en-US" sz="2000" spc="120" dirty="0">
                  <a:solidFill>
                    <a:srgbClr val="74A8B3"/>
                  </a:solidFill>
                  <a:latin typeface="Open Sans"/>
                </a:rPr>
                <a:t> </a:t>
              </a:r>
              <a:r>
                <a:rPr lang="en-US" sz="2000" spc="120" dirty="0" err="1">
                  <a:solidFill>
                    <a:srgbClr val="74A8B3"/>
                  </a:solidFill>
                  <a:latin typeface="Open Sans"/>
                </a:rPr>
                <a:t>họa</a:t>
              </a:r>
              <a:r>
                <a:rPr lang="en-US" sz="2000" spc="120" dirty="0">
                  <a:solidFill>
                    <a:srgbClr val="74A8B3"/>
                  </a:solidFill>
                  <a:latin typeface="Open Sans"/>
                </a:rPr>
                <a:t>.</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4A8B3"/>
        </a:solidFill>
        <a:effectLst/>
      </p:bgPr>
    </p:bg>
    <p:spTree>
      <p:nvGrpSpPr>
        <p:cNvPr id="1" name=""/>
        <p:cNvGrpSpPr/>
        <p:nvPr/>
      </p:nvGrpSpPr>
      <p:grpSpPr>
        <a:xfrm>
          <a:off x="0" y="0"/>
          <a:ext cx="0" cy="0"/>
          <a:chOff x="0" y="0"/>
          <a:chExt cx="0" cy="0"/>
        </a:xfrm>
      </p:grpSpPr>
      <p:sp>
        <p:nvSpPr>
          <p:cNvPr id="2" name="Freeform 2"/>
          <p:cNvSpPr/>
          <p:nvPr/>
        </p:nvSpPr>
        <p:spPr>
          <a:xfrm>
            <a:off x="-8352099" y="-118813"/>
            <a:ext cx="10320250" cy="10320250"/>
          </a:xfrm>
          <a:custGeom>
            <a:avLst/>
            <a:gdLst/>
            <a:ahLst/>
            <a:cxnLst/>
            <a:rect l="l" t="t" r="r" b="b"/>
            <a:pathLst>
              <a:path w="10320250" h="10320250">
                <a:moveTo>
                  <a:pt x="0" y="0"/>
                </a:moveTo>
                <a:lnTo>
                  <a:pt x="10320250" y="0"/>
                </a:lnTo>
                <a:lnTo>
                  <a:pt x="10320250" y="10320250"/>
                </a:lnTo>
                <a:lnTo>
                  <a:pt x="0" y="103202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319849" y="166522"/>
            <a:ext cx="10320250" cy="10320250"/>
          </a:xfrm>
          <a:custGeom>
            <a:avLst/>
            <a:gdLst/>
            <a:ahLst/>
            <a:cxnLst/>
            <a:rect l="l" t="t" r="r" b="b"/>
            <a:pathLst>
              <a:path w="10320250" h="10320250">
                <a:moveTo>
                  <a:pt x="0" y="0"/>
                </a:moveTo>
                <a:lnTo>
                  <a:pt x="10320250" y="0"/>
                </a:lnTo>
                <a:lnTo>
                  <a:pt x="10320250" y="10320250"/>
                </a:lnTo>
                <a:lnTo>
                  <a:pt x="0" y="103202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47552" flipH="1">
            <a:off x="15196241" y="-652662"/>
            <a:ext cx="7673707" cy="4514852"/>
          </a:xfrm>
          <a:custGeom>
            <a:avLst/>
            <a:gdLst/>
            <a:ahLst/>
            <a:cxnLst/>
            <a:rect l="l" t="t" r="r" b="b"/>
            <a:pathLst>
              <a:path w="7673707" h="4514852">
                <a:moveTo>
                  <a:pt x="7673708" y="0"/>
                </a:moveTo>
                <a:lnTo>
                  <a:pt x="0" y="0"/>
                </a:lnTo>
                <a:lnTo>
                  <a:pt x="0" y="4514852"/>
                </a:lnTo>
                <a:lnTo>
                  <a:pt x="7673708" y="4514852"/>
                </a:lnTo>
                <a:lnTo>
                  <a:pt x="7673708" y="0"/>
                </a:lnTo>
                <a:close/>
              </a:path>
            </a:pathLst>
          </a:custGeom>
          <a:blipFill>
            <a:blip r:embed="rId4"/>
            <a:stretch>
              <a:fillRect/>
            </a:stretch>
          </a:blipFill>
        </p:spPr>
        <p:txBody>
          <a:bodyPr/>
          <a:lstStyle/>
          <a:p>
            <a:endParaRPr lang="en-US"/>
          </a:p>
        </p:txBody>
      </p:sp>
      <p:grpSp>
        <p:nvGrpSpPr>
          <p:cNvPr id="5" name="Group 5"/>
          <p:cNvGrpSpPr/>
          <p:nvPr/>
        </p:nvGrpSpPr>
        <p:grpSpPr>
          <a:xfrm rot="-28500">
            <a:off x="15485994" y="2999310"/>
            <a:ext cx="5062044" cy="603669"/>
            <a:chOff x="0" y="0"/>
            <a:chExt cx="1333213" cy="158991"/>
          </a:xfrm>
        </p:grpSpPr>
        <p:sp>
          <p:nvSpPr>
            <p:cNvPr id="6" name="Freeform 6"/>
            <p:cNvSpPr/>
            <p:nvPr/>
          </p:nvSpPr>
          <p:spPr>
            <a:xfrm>
              <a:off x="0" y="0"/>
              <a:ext cx="1333213" cy="158991"/>
            </a:xfrm>
            <a:custGeom>
              <a:avLst/>
              <a:gdLst/>
              <a:ahLst/>
              <a:cxnLst/>
              <a:rect l="l" t="t" r="r" b="b"/>
              <a:pathLst>
                <a:path w="1333213" h="158991">
                  <a:moveTo>
                    <a:pt x="15294" y="0"/>
                  </a:moveTo>
                  <a:lnTo>
                    <a:pt x="1317919" y="0"/>
                  </a:lnTo>
                  <a:cubicBezTo>
                    <a:pt x="1321975" y="0"/>
                    <a:pt x="1325865" y="1611"/>
                    <a:pt x="1328734" y="4480"/>
                  </a:cubicBezTo>
                  <a:cubicBezTo>
                    <a:pt x="1331602" y="7348"/>
                    <a:pt x="1333213" y="11238"/>
                    <a:pt x="1333213" y="15294"/>
                  </a:cubicBezTo>
                  <a:lnTo>
                    <a:pt x="1333213" y="143697"/>
                  </a:lnTo>
                  <a:cubicBezTo>
                    <a:pt x="1333213" y="147753"/>
                    <a:pt x="1331602" y="151643"/>
                    <a:pt x="1328734" y="154511"/>
                  </a:cubicBezTo>
                  <a:cubicBezTo>
                    <a:pt x="1325865" y="157380"/>
                    <a:pt x="1321975" y="158991"/>
                    <a:pt x="1317919" y="158991"/>
                  </a:cubicBezTo>
                  <a:lnTo>
                    <a:pt x="15294" y="158991"/>
                  </a:lnTo>
                  <a:cubicBezTo>
                    <a:pt x="11238" y="158991"/>
                    <a:pt x="7348" y="157380"/>
                    <a:pt x="4480" y="154511"/>
                  </a:cubicBezTo>
                  <a:cubicBezTo>
                    <a:pt x="1611" y="151643"/>
                    <a:pt x="0" y="147753"/>
                    <a:pt x="0" y="143697"/>
                  </a:cubicBezTo>
                  <a:lnTo>
                    <a:pt x="0" y="15294"/>
                  </a:lnTo>
                  <a:cubicBezTo>
                    <a:pt x="0" y="11238"/>
                    <a:pt x="1611" y="7348"/>
                    <a:pt x="4480" y="4480"/>
                  </a:cubicBezTo>
                  <a:cubicBezTo>
                    <a:pt x="7348" y="1611"/>
                    <a:pt x="11238" y="0"/>
                    <a:pt x="15294" y="0"/>
                  </a:cubicBezTo>
                  <a:close/>
                </a:path>
              </a:pathLst>
            </a:custGeom>
            <a:solidFill>
              <a:srgbClr val="D8DCA6"/>
            </a:solidFill>
          </p:spPr>
          <p:txBody>
            <a:bodyPr/>
            <a:lstStyle/>
            <a:p>
              <a:endParaRPr lang="en-US"/>
            </a:p>
          </p:txBody>
        </p:sp>
        <p:sp>
          <p:nvSpPr>
            <p:cNvPr id="7" name="TextBox 7"/>
            <p:cNvSpPr txBox="1"/>
            <p:nvPr/>
          </p:nvSpPr>
          <p:spPr>
            <a:xfrm>
              <a:off x="0" y="-38100"/>
              <a:ext cx="1333213" cy="19709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28500">
            <a:off x="15465378" y="-448968"/>
            <a:ext cx="5062044" cy="3536331"/>
            <a:chOff x="0" y="0"/>
            <a:chExt cx="1333213" cy="931379"/>
          </a:xfrm>
        </p:grpSpPr>
        <p:sp>
          <p:nvSpPr>
            <p:cNvPr id="9" name="Freeform 9"/>
            <p:cNvSpPr/>
            <p:nvPr/>
          </p:nvSpPr>
          <p:spPr>
            <a:xfrm>
              <a:off x="0" y="0"/>
              <a:ext cx="1333213" cy="931379"/>
            </a:xfrm>
            <a:custGeom>
              <a:avLst/>
              <a:gdLst/>
              <a:ahLst/>
              <a:cxnLst/>
              <a:rect l="l" t="t" r="r" b="b"/>
              <a:pathLst>
                <a:path w="1333213" h="931379">
                  <a:moveTo>
                    <a:pt x="15294" y="0"/>
                  </a:moveTo>
                  <a:lnTo>
                    <a:pt x="1317919" y="0"/>
                  </a:lnTo>
                  <a:cubicBezTo>
                    <a:pt x="1321975" y="0"/>
                    <a:pt x="1325865" y="1611"/>
                    <a:pt x="1328734" y="4480"/>
                  </a:cubicBezTo>
                  <a:cubicBezTo>
                    <a:pt x="1331602" y="7348"/>
                    <a:pt x="1333213" y="11238"/>
                    <a:pt x="1333213" y="15294"/>
                  </a:cubicBezTo>
                  <a:lnTo>
                    <a:pt x="1333213" y="916085"/>
                  </a:lnTo>
                  <a:cubicBezTo>
                    <a:pt x="1333213" y="920142"/>
                    <a:pt x="1331602" y="924032"/>
                    <a:pt x="1328734" y="926900"/>
                  </a:cubicBezTo>
                  <a:cubicBezTo>
                    <a:pt x="1325865" y="929768"/>
                    <a:pt x="1321975" y="931379"/>
                    <a:pt x="1317919" y="931379"/>
                  </a:cubicBezTo>
                  <a:lnTo>
                    <a:pt x="15294" y="931379"/>
                  </a:lnTo>
                  <a:cubicBezTo>
                    <a:pt x="11238" y="931379"/>
                    <a:pt x="7348" y="929768"/>
                    <a:pt x="4480" y="926900"/>
                  </a:cubicBezTo>
                  <a:cubicBezTo>
                    <a:pt x="1611" y="924032"/>
                    <a:pt x="0" y="920142"/>
                    <a:pt x="0" y="916085"/>
                  </a:cubicBezTo>
                  <a:lnTo>
                    <a:pt x="0" y="15294"/>
                  </a:lnTo>
                  <a:cubicBezTo>
                    <a:pt x="0" y="11238"/>
                    <a:pt x="1611" y="7348"/>
                    <a:pt x="4480" y="4480"/>
                  </a:cubicBezTo>
                  <a:cubicBezTo>
                    <a:pt x="7348" y="1611"/>
                    <a:pt x="11238" y="0"/>
                    <a:pt x="15294" y="0"/>
                  </a:cubicBezTo>
                  <a:close/>
                </a:path>
              </a:pathLst>
            </a:custGeom>
            <a:solidFill>
              <a:srgbClr val="F8F3ED"/>
            </a:solidFill>
          </p:spPr>
          <p:txBody>
            <a:bodyPr/>
            <a:lstStyle/>
            <a:p>
              <a:endParaRPr lang="en-US"/>
            </a:p>
          </p:txBody>
        </p:sp>
        <p:sp>
          <p:nvSpPr>
            <p:cNvPr id="10" name="TextBox 10"/>
            <p:cNvSpPr txBox="1"/>
            <p:nvPr/>
          </p:nvSpPr>
          <p:spPr>
            <a:xfrm>
              <a:off x="0" y="-38100"/>
              <a:ext cx="1333213" cy="969479"/>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rot="11331">
            <a:off x="-3362350" y="4324719"/>
            <a:ext cx="6622704" cy="3896490"/>
          </a:xfrm>
          <a:custGeom>
            <a:avLst/>
            <a:gdLst/>
            <a:ahLst/>
            <a:cxnLst/>
            <a:rect l="l" t="t" r="r" b="b"/>
            <a:pathLst>
              <a:path w="6622704" h="3896490">
                <a:moveTo>
                  <a:pt x="0" y="0"/>
                </a:moveTo>
                <a:lnTo>
                  <a:pt x="6622704" y="0"/>
                </a:lnTo>
                <a:lnTo>
                  <a:pt x="6622704" y="3896491"/>
                </a:lnTo>
                <a:lnTo>
                  <a:pt x="0" y="3896491"/>
                </a:lnTo>
                <a:lnTo>
                  <a:pt x="0" y="0"/>
                </a:lnTo>
                <a:close/>
              </a:path>
            </a:pathLst>
          </a:custGeom>
          <a:blipFill>
            <a:blip r:embed="rId4"/>
            <a:stretch>
              <a:fillRect/>
            </a:stretch>
          </a:blipFill>
        </p:spPr>
        <p:txBody>
          <a:bodyPr/>
          <a:lstStyle/>
          <a:p>
            <a:endParaRPr lang="en-US"/>
          </a:p>
        </p:txBody>
      </p:sp>
      <p:grpSp>
        <p:nvGrpSpPr>
          <p:cNvPr id="12" name="Group 12"/>
          <p:cNvGrpSpPr/>
          <p:nvPr/>
        </p:nvGrpSpPr>
        <p:grpSpPr>
          <a:xfrm rot="30383">
            <a:off x="-2035639" y="4437507"/>
            <a:ext cx="5062044" cy="3536331"/>
            <a:chOff x="0" y="0"/>
            <a:chExt cx="1333213" cy="931379"/>
          </a:xfrm>
        </p:grpSpPr>
        <p:sp>
          <p:nvSpPr>
            <p:cNvPr id="13" name="Freeform 13"/>
            <p:cNvSpPr/>
            <p:nvPr/>
          </p:nvSpPr>
          <p:spPr>
            <a:xfrm>
              <a:off x="0" y="0"/>
              <a:ext cx="1333213" cy="931379"/>
            </a:xfrm>
            <a:custGeom>
              <a:avLst/>
              <a:gdLst/>
              <a:ahLst/>
              <a:cxnLst/>
              <a:rect l="l" t="t" r="r" b="b"/>
              <a:pathLst>
                <a:path w="1333213" h="931379">
                  <a:moveTo>
                    <a:pt x="15294" y="0"/>
                  </a:moveTo>
                  <a:lnTo>
                    <a:pt x="1317919" y="0"/>
                  </a:lnTo>
                  <a:cubicBezTo>
                    <a:pt x="1321975" y="0"/>
                    <a:pt x="1325865" y="1611"/>
                    <a:pt x="1328734" y="4480"/>
                  </a:cubicBezTo>
                  <a:cubicBezTo>
                    <a:pt x="1331602" y="7348"/>
                    <a:pt x="1333213" y="11238"/>
                    <a:pt x="1333213" y="15294"/>
                  </a:cubicBezTo>
                  <a:lnTo>
                    <a:pt x="1333213" y="916085"/>
                  </a:lnTo>
                  <a:cubicBezTo>
                    <a:pt x="1333213" y="920142"/>
                    <a:pt x="1331602" y="924032"/>
                    <a:pt x="1328734" y="926900"/>
                  </a:cubicBezTo>
                  <a:cubicBezTo>
                    <a:pt x="1325865" y="929768"/>
                    <a:pt x="1321975" y="931379"/>
                    <a:pt x="1317919" y="931379"/>
                  </a:cubicBezTo>
                  <a:lnTo>
                    <a:pt x="15294" y="931379"/>
                  </a:lnTo>
                  <a:cubicBezTo>
                    <a:pt x="11238" y="931379"/>
                    <a:pt x="7348" y="929768"/>
                    <a:pt x="4480" y="926900"/>
                  </a:cubicBezTo>
                  <a:cubicBezTo>
                    <a:pt x="1611" y="924032"/>
                    <a:pt x="0" y="920142"/>
                    <a:pt x="0" y="916085"/>
                  </a:cubicBezTo>
                  <a:lnTo>
                    <a:pt x="0" y="15294"/>
                  </a:lnTo>
                  <a:cubicBezTo>
                    <a:pt x="0" y="11238"/>
                    <a:pt x="1611" y="7348"/>
                    <a:pt x="4480" y="4480"/>
                  </a:cubicBezTo>
                  <a:cubicBezTo>
                    <a:pt x="7348" y="1611"/>
                    <a:pt x="11238" y="0"/>
                    <a:pt x="15294" y="0"/>
                  </a:cubicBezTo>
                  <a:close/>
                </a:path>
              </a:pathLst>
            </a:custGeom>
            <a:solidFill>
              <a:srgbClr val="F8F3ED"/>
            </a:solidFill>
          </p:spPr>
          <p:txBody>
            <a:bodyPr/>
            <a:lstStyle/>
            <a:p>
              <a:endParaRPr lang="en-US"/>
            </a:p>
          </p:txBody>
        </p:sp>
        <p:sp>
          <p:nvSpPr>
            <p:cNvPr id="14" name="TextBox 14"/>
            <p:cNvSpPr txBox="1"/>
            <p:nvPr/>
          </p:nvSpPr>
          <p:spPr>
            <a:xfrm>
              <a:off x="0" y="-38100"/>
              <a:ext cx="1333213" cy="969479"/>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30383">
            <a:off x="2081120" y="4455700"/>
            <a:ext cx="945204" cy="3536331"/>
            <a:chOff x="0" y="0"/>
            <a:chExt cx="248943" cy="931379"/>
          </a:xfrm>
        </p:grpSpPr>
        <p:sp>
          <p:nvSpPr>
            <p:cNvPr id="16" name="Freeform 16"/>
            <p:cNvSpPr/>
            <p:nvPr/>
          </p:nvSpPr>
          <p:spPr>
            <a:xfrm>
              <a:off x="0" y="0"/>
              <a:ext cx="248943" cy="931379"/>
            </a:xfrm>
            <a:custGeom>
              <a:avLst/>
              <a:gdLst/>
              <a:ahLst/>
              <a:cxnLst/>
              <a:rect l="l" t="t" r="r" b="b"/>
              <a:pathLst>
                <a:path w="248943" h="931379">
                  <a:moveTo>
                    <a:pt x="81907" y="0"/>
                  </a:moveTo>
                  <a:lnTo>
                    <a:pt x="167035" y="0"/>
                  </a:lnTo>
                  <a:cubicBezTo>
                    <a:pt x="188759" y="0"/>
                    <a:pt x="209592" y="8630"/>
                    <a:pt x="224953" y="23990"/>
                  </a:cubicBezTo>
                  <a:cubicBezTo>
                    <a:pt x="240313" y="39351"/>
                    <a:pt x="248943" y="60184"/>
                    <a:pt x="248943" y="81907"/>
                  </a:cubicBezTo>
                  <a:lnTo>
                    <a:pt x="248943" y="849472"/>
                  </a:lnTo>
                  <a:cubicBezTo>
                    <a:pt x="248943" y="871195"/>
                    <a:pt x="240313" y="892029"/>
                    <a:pt x="224953" y="907389"/>
                  </a:cubicBezTo>
                  <a:cubicBezTo>
                    <a:pt x="209592" y="922750"/>
                    <a:pt x="188759" y="931379"/>
                    <a:pt x="167035" y="931379"/>
                  </a:cubicBezTo>
                  <a:lnTo>
                    <a:pt x="81907" y="931379"/>
                  </a:lnTo>
                  <a:cubicBezTo>
                    <a:pt x="60184" y="931379"/>
                    <a:pt x="39351" y="922750"/>
                    <a:pt x="23990" y="907389"/>
                  </a:cubicBezTo>
                  <a:cubicBezTo>
                    <a:pt x="8630" y="892029"/>
                    <a:pt x="0" y="871195"/>
                    <a:pt x="0" y="849472"/>
                  </a:cubicBezTo>
                  <a:lnTo>
                    <a:pt x="0" y="81907"/>
                  </a:lnTo>
                  <a:cubicBezTo>
                    <a:pt x="0" y="60184"/>
                    <a:pt x="8630" y="39351"/>
                    <a:pt x="23990" y="23990"/>
                  </a:cubicBezTo>
                  <a:cubicBezTo>
                    <a:pt x="39351" y="8630"/>
                    <a:pt x="60184" y="0"/>
                    <a:pt x="81907" y="0"/>
                  </a:cubicBezTo>
                  <a:close/>
                </a:path>
              </a:pathLst>
            </a:custGeom>
            <a:solidFill>
              <a:srgbClr val="D8DCA6"/>
            </a:solidFill>
          </p:spPr>
          <p:txBody>
            <a:bodyPr/>
            <a:lstStyle/>
            <a:p>
              <a:endParaRPr lang="en-US"/>
            </a:p>
          </p:txBody>
        </p:sp>
        <p:sp>
          <p:nvSpPr>
            <p:cNvPr id="17" name="TextBox 17"/>
            <p:cNvSpPr txBox="1"/>
            <p:nvPr/>
          </p:nvSpPr>
          <p:spPr>
            <a:xfrm>
              <a:off x="0" y="-38100"/>
              <a:ext cx="248943" cy="969479"/>
            </a:xfrm>
            <a:prstGeom prst="rect">
              <a:avLst/>
            </a:prstGeom>
          </p:spPr>
          <p:txBody>
            <a:bodyPr lIns="50800" tIns="50800" rIns="50800" bIns="50800" rtlCol="0" anchor="ctr"/>
            <a:lstStyle/>
            <a:p>
              <a:pPr algn="ctr">
                <a:lnSpc>
                  <a:spcPts val="2659"/>
                </a:lnSpc>
                <a:spcBef>
                  <a:spcPct val="0"/>
                </a:spcBef>
              </a:pPr>
              <a:endParaRPr/>
            </a:p>
          </p:txBody>
        </p:sp>
      </p:grpSp>
      <p:sp>
        <p:nvSpPr>
          <p:cNvPr id="18" name="Freeform 18"/>
          <p:cNvSpPr/>
          <p:nvPr/>
        </p:nvSpPr>
        <p:spPr>
          <a:xfrm rot="11331">
            <a:off x="-3426185" y="8730229"/>
            <a:ext cx="6622704" cy="3896490"/>
          </a:xfrm>
          <a:custGeom>
            <a:avLst/>
            <a:gdLst/>
            <a:ahLst/>
            <a:cxnLst/>
            <a:rect l="l" t="t" r="r" b="b"/>
            <a:pathLst>
              <a:path w="6622704" h="3896490">
                <a:moveTo>
                  <a:pt x="0" y="0"/>
                </a:moveTo>
                <a:lnTo>
                  <a:pt x="6622704" y="0"/>
                </a:lnTo>
                <a:lnTo>
                  <a:pt x="6622704" y="3896490"/>
                </a:lnTo>
                <a:lnTo>
                  <a:pt x="0" y="3896490"/>
                </a:lnTo>
                <a:lnTo>
                  <a:pt x="0" y="0"/>
                </a:lnTo>
                <a:close/>
              </a:path>
            </a:pathLst>
          </a:custGeom>
          <a:blipFill>
            <a:blip r:embed="rId4"/>
            <a:stretch>
              <a:fillRect/>
            </a:stretch>
          </a:blipFill>
        </p:spPr>
        <p:txBody>
          <a:bodyPr/>
          <a:lstStyle/>
          <a:p>
            <a:endParaRPr lang="en-US"/>
          </a:p>
        </p:txBody>
      </p:sp>
      <p:grpSp>
        <p:nvGrpSpPr>
          <p:cNvPr id="19" name="Group 19"/>
          <p:cNvGrpSpPr/>
          <p:nvPr/>
        </p:nvGrpSpPr>
        <p:grpSpPr>
          <a:xfrm rot="30383">
            <a:off x="-2102006" y="8875955"/>
            <a:ext cx="5062044" cy="3536331"/>
            <a:chOff x="0" y="0"/>
            <a:chExt cx="1333213" cy="931379"/>
          </a:xfrm>
        </p:grpSpPr>
        <p:sp>
          <p:nvSpPr>
            <p:cNvPr id="20" name="Freeform 20"/>
            <p:cNvSpPr/>
            <p:nvPr/>
          </p:nvSpPr>
          <p:spPr>
            <a:xfrm>
              <a:off x="0" y="0"/>
              <a:ext cx="1333213" cy="931379"/>
            </a:xfrm>
            <a:custGeom>
              <a:avLst/>
              <a:gdLst/>
              <a:ahLst/>
              <a:cxnLst/>
              <a:rect l="l" t="t" r="r" b="b"/>
              <a:pathLst>
                <a:path w="1333213" h="931379">
                  <a:moveTo>
                    <a:pt x="15294" y="0"/>
                  </a:moveTo>
                  <a:lnTo>
                    <a:pt x="1317919" y="0"/>
                  </a:lnTo>
                  <a:cubicBezTo>
                    <a:pt x="1321975" y="0"/>
                    <a:pt x="1325865" y="1611"/>
                    <a:pt x="1328734" y="4480"/>
                  </a:cubicBezTo>
                  <a:cubicBezTo>
                    <a:pt x="1331602" y="7348"/>
                    <a:pt x="1333213" y="11238"/>
                    <a:pt x="1333213" y="15294"/>
                  </a:cubicBezTo>
                  <a:lnTo>
                    <a:pt x="1333213" y="916085"/>
                  </a:lnTo>
                  <a:cubicBezTo>
                    <a:pt x="1333213" y="920142"/>
                    <a:pt x="1331602" y="924032"/>
                    <a:pt x="1328734" y="926900"/>
                  </a:cubicBezTo>
                  <a:cubicBezTo>
                    <a:pt x="1325865" y="929768"/>
                    <a:pt x="1321975" y="931379"/>
                    <a:pt x="1317919" y="931379"/>
                  </a:cubicBezTo>
                  <a:lnTo>
                    <a:pt x="15294" y="931379"/>
                  </a:lnTo>
                  <a:cubicBezTo>
                    <a:pt x="11238" y="931379"/>
                    <a:pt x="7348" y="929768"/>
                    <a:pt x="4480" y="926900"/>
                  </a:cubicBezTo>
                  <a:cubicBezTo>
                    <a:pt x="1611" y="924032"/>
                    <a:pt x="0" y="920142"/>
                    <a:pt x="0" y="916085"/>
                  </a:cubicBezTo>
                  <a:lnTo>
                    <a:pt x="0" y="15294"/>
                  </a:lnTo>
                  <a:cubicBezTo>
                    <a:pt x="0" y="11238"/>
                    <a:pt x="1611" y="7348"/>
                    <a:pt x="4480" y="4480"/>
                  </a:cubicBezTo>
                  <a:cubicBezTo>
                    <a:pt x="7348" y="1611"/>
                    <a:pt x="11238" y="0"/>
                    <a:pt x="15294" y="0"/>
                  </a:cubicBezTo>
                  <a:close/>
                </a:path>
              </a:pathLst>
            </a:custGeom>
            <a:solidFill>
              <a:srgbClr val="F8F3ED"/>
            </a:solidFill>
          </p:spPr>
          <p:txBody>
            <a:bodyPr/>
            <a:lstStyle/>
            <a:p>
              <a:endParaRPr lang="en-US"/>
            </a:p>
          </p:txBody>
        </p:sp>
        <p:sp>
          <p:nvSpPr>
            <p:cNvPr id="21" name="TextBox 21"/>
            <p:cNvSpPr txBox="1"/>
            <p:nvPr/>
          </p:nvSpPr>
          <p:spPr>
            <a:xfrm>
              <a:off x="0" y="-38100"/>
              <a:ext cx="1333213" cy="969479"/>
            </a:xfrm>
            <a:prstGeom prst="rect">
              <a:avLst/>
            </a:prstGeom>
          </p:spPr>
          <p:txBody>
            <a:bodyPr lIns="50800" tIns="50800" rIns="50800" bIns="50800" rtlCol="0" anchor="ctr"/>
            <a:lstStyle/>
            <a:p>
              <a:pPr algn="ctr">
                <a:lnSpc>
                  <a:spcPts val="2659"/>
                </a:lnSpc>
                <a:spcBef>
                  <a:spcPct val="0"/>
                </a:spcBef>
              </a:pPr>
              <a:endParaRPr/>
            </a:p>
          </p:txBody>
        </p:sp>
      </p:grpSp>
      <p:sp>
        <p:nvSpPr>
          <p:cNvPr id="22" name="Freeform 22"/>
          <p:cNvSpPr/>
          <p:nvPr/>
        </p:nvSpPr>
        <p:spPr>
          <a:xfrm>
            <a:off x="2921383" y="-2353376"/>
            <a:ext cx="3413784" cy="3413784"/>
          </a:xfrm>
          <a:custGeom>
            <a:avLst/>
            <a:gdLst/>
            <a:ahLst/>
            <a:cxnLst/>
            <a:rect l="l" t="t" r="r" b="b"/>
            <a:pathLst>
              <a:path w="3413784" h="3413784">
                <a:moveTo>
                  <a:pt x="0" y="0"/>
                </a:moveTo>
                <a:lnTo>
                  <a:pt x="3413784" y="0"/>
                </a:lnTo>
                <a:lnTo>
                  <a:pt x="3413784" y="3413784"/>
                </a:lnTo>
                <a:lnTo>
                  <a:pt x="0" y="34137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3" name="Freeform 23"/>
          <p:cNvSpPr/>
          <p:nvPr/>
        </p:nvSpPr>
        <p:spPr>
          <a:xfrm>
            <a:off x="12415695" y="9031236"/>
            <a:ext cx="3609139" cy="3609139"/>
          </a:xfrm>
          <a:custGeom>
            <a:avLst/>
            <a:gdLst/>
            <a:ahLst/>
            <a:cxnLst/>
            <a:rect l="l" t="t" r="r" b="b"/>
            <a:pathLst>
              <a:path w="3609139" h="3609139">
                <a:moveTo>
                  <a:pt x="0" y="0"/>
                </a:moveTo>
                <a:lnTo>
                  <a:pt x="3609139" y="0"/>
                </a:lnTo>
                <a:lnTo>
                  <a:pt x="3609139" y="3609140"/>
                </a:lnTo>
                <a:lnTo>
                  <a:pt x="0" y="36091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4" name="Freeform 24"/>
          <p:cNvSpPr/>
          <p:nvPr/>
        </p:nvSpPr>
        <p:spPr>
          <a:xfrm>
            <a:off x="16229815" y="720866"/>
            <a:ext cx="2109085" cy="1767797"/>
          </a:xfrm>
          <a:custGeom>
            <a:avLst/>
            <a:gdLst/>
            <a:ahLst/>
            <a:cxnLst/>
            <a:rect l="l" t="t" r="r" b="b"/>
            <a:pathLst>
              <a:path w="2109085" h="1767797">
                <a:moveTo>
                  <a:pt x="0" y="0"/>
                </a:moveTo>
                <a:lnTo>
                  <a:pt x="2109085" y="0"/>
                </a:lnTo>
                <a:lnTo>
                  <a:pt x="2109085" y="1767797"/>
                </a:lnTo>
                <a:lnTo>
                  <a:pt x="0" y="17677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5" name="Freeform 25"/>
          <p:cNvSpPr/>
          <p:nvPr/>
        </p:nvSpPr>
        <p:spPr>
          <a:xfrm>
            <a:off x="-1523822" y="5259416"/>
            <a:ext cx="3149444" cy="2027096"/>
          </a:xfrm>
          <a:custGeom>
            <a:avLst/>
            <a:gdLst/>
            <a:ahLst/>
            <a:cxnLst/>
            <a:rect l="l" t="t" r="r" b="b"/>
            <a:pathLst>
              <a:path w="3149444" h="2027096">
                <a:moveTo>
                  <a:pt x="0" y="0"/>
                </a:moveTo>
                <a:lnTo>
                  <a:pt x="3149444" y="0"/>
                </a:lnTo>
                <a:lnTo>
                  <a:pt x="3149444" y="2027097"/>
                </a:lnTo>
                <a:lnTo>
                  <a:pt x="0" y="20270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6" name="Freeform 26"/>
          <p:cNvSpPr/>
          <p:nvPr/>
        </p:nvSpPr>
        <p:spPr>
          <a:xfrm>
            <a:off x="93618" y="9255108"/>
            <a:ext cx="1971964" cy="2368079"/>
          </a:xfrm>
          <a:custGeom>
            <a:avLst/>
            <a:gdLst/>
            <a:ahLst/>
            <a:cxnLst/>
            <a:rect l="l" t="t" r="r" b="b"/>
            <a:pathLst>
              <a:path w="1971964" h="2368079">
                <a:moveTo>
                  <a:pt x="0" y="0"/>
                </a:moveTo>
                <a:lnTo>
                  <a:pt x="1971964" y="0"/>
                </a:lnTo>
                <a:lnTo>
                  <a:pt x="1971964" y="2368078"/>
                </a:lnTo>
                <a:lnTo>
                  <a:pt x="0" y="236807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7" name="TextBox 27"/>
          <p:cNvSpPr txBox="1"/>
          <p:nvPr/>
        </p:nvSpPr>
        <p:spPr>
          <a:xfrm>
            <a:off x="1250279" y="444461"/>
            <a:ext cx="12969985" cy="2711466"/>
          </a:xfrm>
          <a:prstGeom prst="rect">
            <a:avLst/>
          </a:prstGeom>
        </p:spPr>
        <p:txBody>
          <a:bodyPr lIns="0" tIns="0" rIns="0" bIns="0" rtlCol="0" anchor="t">
            <a:spAutoFit/>
          </a:bodyPr>
          <a:lstStyle/>
          <a:p>
            <a:pPr algn="ctr">
              <a:lnSpc>
                <a:spcPts val="7000"/>
              </a:lnSpc>
            </a:pPr>
            <a:r>
              <a:rPr lang="en-US" sz="7000" spc="140">
                <a:solidFill>
                  <a:srgbClr val="F8F3ED"/>
                </a:solidFill>
                <a:latin typeface="Paytone One"/>
              </a:rPr>
              <a:t>II .GIỚI THIỆU NGÔN NGỮ PYTHON VÀ THƯ VIỆN PYGAME</a:t>
            </a:r>
          </a:p>
        </p:txBody>
      </p:sp>
      <p:sp>
        <p:nvSpPr>
          <p:cNvPr id="28" name="Freeform 28"/>
          <p:cNvSpPr/>
          <p:nvPr/>
        </p:nvSpPr>
        <p:spPr>
          <a:xfrm rot="-10761537">
            <a:off x="15284835" y="3759219"/>
            <a:ext cx="6622704" cy="3896490"/>
          </a:xfrm>
          <a:custGeom>
            <a:avLst/>
            <a:gdLst/>
            <a:ahLst/>
            <a:cxnLst/>
            <a:rect l="l" t="t" r="r" b="b"/>
            <a:pathLst>
              <a:path w="6622704" h="3896490">
                <a:moveTo>
                  <a:pt x="0" y="0"/>
                </a:moveTo>
                <a:lnTo>
                  <a:pt x="6622703" y="0"/>
                </a:lnTo>
                <a:lnTo>
                  <a:pt x="6622703" y="3896490"/>
                </a:lnTo>
                <a:lnTo>
                  <a:pt x="0" y="3896490"/>
                </a:lnTo>
                <a:lnTo>
                  <a:pt x="0" y="0"/>
                </a:lnTo>
                <a:close/>
              </a:path>
            </a:pathLst>
          </a:custGeom>
          <a:blipFill>
            <a:blip r:embed="rId4"/>
            <a:stretch>
              <a:fillRect/>
            </a:stretch>
          </a:blipFill>
        </p:spPr>
        <p:txBody>
          <a:bodyPr/>
          <a:lstStyle/>
          <a:p>
            <a:endParaRPr lang="en-US"/>
          </a:p>
        </p:txBody>
      </p:sp>
      <p:grpSp>
        <p:nvGrpSpPr>
          <p:cNvPr id="29" name="Group 29"/>
          <p:cNvGrpSpPr/>
          <p:nvPr/>
        </p:nvGrpSpPr>
        <p:grpSpPr>
          <a:xfrm rot="-10742485">
            <a:off x="15518269" y="4002276"/>
            <a:ext cx="5062044" cy="3536331"/>
            <a:chOff x="0" y="0"/>
            <a:chExt cx="1333213" cy="931379"/>
          </a:xfrm>
        </p:grpSpPr>
        <p:sp>
          <p:nvSpPr>
            <p:cNvPr id="30" name="Freeform 30"/>
            <p:cNvSpPr/>
            <p:nvPr/>
          </p:nvSpPr>
          <p:spPr>
            <a:xfrm>
              <a:off x="0" y="0"/>
              <a:ext cx="1333213" cy="931379"/>
            </a:xfrm>
            <a:custGeom>
              <a:avLst/>
              <a:gdLst/>
              <a:ahLst/>
              <a:cxnLst/>
              <a:rect l="l" t="t" r="r" b="b"/>
              <a:pathLst>
                <a:path w="1333213" h="931379">
                  <a:moveTo>
                    <a:pt x="15294" y="0"/>
                  </a:moveTo>
                  <a:lnTo>
                    <a:pt x="1317919" y="0"/>
                  </a:lnTo>
                  <a:cubicBezTo>
                    <a:pt x="1321975" y="0"/>
                    <a:pt x="1325865" y="1611"/>
                    <a:pt x="1328734" y="4480"/>
                  </a:cubicBezTo>
                  <a:cubicBezTo>
                    <a:pt x="1331602" y="7348"/>
                    <a:pt x="1333213" y="11238"/>
                    <a:pt x="1333213" y="15294"/>
                  </a:cubicBezTo>
                  <a:lnTo>
                    <a:pt x="1333213" y="916085"/>
                  </a:lnTo>
                  <a:cubicBezTo>
                    <a:pt x="1333213" y="920142"/>
                    <a:pt x="1331602" y="924032"/>
                    <a:pt x="1328734" y="926900"/>
                  </a:cubicBezTo>
                  <a:cubicBezTo>
                    <a:pt x="1325865" y="929768"/>
                    <a:pt x="1321975" y="931379"/>
                    <a:pt x="1317919" y="931379"/>
                  </a:cubicBezTo>
                  <a:lnTo>
                    <a:pt x="15294" y="931379"/>
                  </a:lnTo>
                  <a:cubicBezTo>
                    <a:pt x="11238" y="931379"/>
                    <a:pt x="7348" y="929768"/>
                    <a:pt x="4480" y="926900"/>
                  </a:cubicBezTo>
                  <a:cubicBezTo>
                    <a:pt x="1611" y="924032"/>
                    <a:pt x="0" y="920142"/>
                    <a:pt x="0" y="916085"/>
                  </a:cubicBezTo>
                  <a:lnTo>
                    <a:pt x="0" y="15294"/>
                  </a:lnTo>
                  <a:cubicBezTo>
                    <a:pt x="0" y="11238"/>
                    <a:pt x="1611" y="7348"/>
                    <a:pt x="4480" y="4480"/>
                  </a:cubicBezTo>
                  <a:cubicBezTo>
                    <a:pt x="7348" y="1611"/>
                    <a:pt x="11238" y="0"/>
                    <a:pt x="15294" y="0"/>
                  </a:cubicBezTo>
                  <a:close/>
                </a:path>
              </a:pathLst>
            </a:custGeom>
            <a:solidFill>
              <a:srgbClr val="F8F3ED"/>
            </a:solidFill>
          </p:spPr>
          <p:txBody>
            <a:bodyPr/>
            <a:lstStyle/>
            <a:p>
              <a:endParaRPr lang="en-US"/>
            </a:p>
          </p:txBody>
        </p:sp>
        <p:sp>
          <p:nvSpPr>
            <p:cNvPr id="31" name="TextBox 31"/>
            <p:cNvSpPr txBox="1"/>
            <p:nvPr/>
          </p:nvSpPr>
          <p:spPr>
            <a:xfrm>
              <a:off x="0" y="-38100"/>
              <a:ext cx="1333213" cy="969479"/>
            </a:xfrm>
            <a:prstGeom prst="rect">
              <a:avLst/>
            </a:prstGeom>
          </p:spPr>
          <p:txBody>
            <a:bodyPr lIns="50800" tIns="50800" rIns="50800" bIns="50800" rtlCol="0" anchor="ctr"/>
            <a:lstStyle/>
            <a:p>
              <a:pPr algn="ctr">
                <a:lnSpc>
                  <a:spcPts val="2659"/>
                </a:lnSpc>
                <a:spcBef>
                  <a:spcPct val="0"/>
                </a:spcBef>
              </a:pPr>
              <a:endParaRPr/>
            </a:p>
          </p:txBody>
        </p:sp>
      </p:grpSp>
      <p:sp>
        <p:nvSpPr>
          <p:cNvPr id="32" name="Freeform 32"/>
          <p:cNvSpPr/>
          <p:nvPr/>
        </p:nvSpPr>
        <p:spPr>
          <a:xfrm>
            <a:off x="16319849" y="4650965"/>
            <a:ext cx="2276337" cy="2314206"/>
          </a:xfrm>
          <a:custGeom>
            <a:avLst/>
            <a:gdLst/>
            <a:ahLst/>
            <a:cxnLst/>
            <a:rect l="l" t="t" r="r" b="b"/>
            <a:pathLst>
              <a:path w="2276337" h="2314206">
                <a:moveTo>
                  <a:pt x="0" y="0"/>
                </a:moveTo>
                <a:lnTo>
                  <a:pt x="2276337" y="0"/>
                </a:lnTo>
                <a:lnTo>
                  <a:pt x="2276337" y="2314206"/>
                </a:lnTo>
                <a:lnTo>
                  <a:pt x="0" y="231420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grpSp>
        <p:nvGrpSpPr>
          <p:cNvPr id="33" name="Group 33"/>
          <p:cNvGrpSpPr/>
          <p:nvPr/>
        </p:nvGrpSpPr>
        <p:grpSpPr>
          <a:xfrm rot="5428">
            <a:off x="8892705" y="4011980"/>
            <a:ext cx="5062044" cy="1420265"/>
            <a:chOff x="0" y="0"/>
            <a:chExt cx="1333213" cy="374062"/>
          </a:xfrm>
        </p:grpSpPr>
        <p:sp>
          <p:nvSpPr>
            <p:cNvPr id="34" name="Freeform 34"/>
            <p:cNvSpPr/>
            <p:nvPr/>
          </p:nvSpPr>
          <p:spPr>
            <a:xfrm>
              <a:off x="0" y="0"/>
              <a:ext cx="1333213" cy="374062"/>
            </a:xfrm>
            <a:custGeom>
              <a:avLst/>
              <a:gdLst/>
              <a:ahLst/>
              <a:cxnLst/>
              <a:rect l="l" t="t" r="r" b="b"/>
              <a:pathLst>
                <a:path w="1333213" h="374062">
                  <a:moveTo>
                    <a:pt x="15294" y="0"/>
                  </a:moveTo>
                  <a:lnTo>
                    <a:pt x="1317919" y="0"/>
                  </a:lnTo>
                  <a:cubicBezTo>
                    <a:pt x="1321975" y="0"/>
                    <a:pt x="1325865" y="1611"/>
                    <a:pt x="1328734" y="4480"/>
                  </a:cubicBezTo>
                  <a:cubicBezTo>
                    <a:pt x="1331602" y="7348"/>
                    <a:pt x="1333213" y="11238"/>
                    <a:pt x="1333213" y="15294"/>
                  </a:cubicBezTo>
                  <a:lnTo>
                    <a:pt x="1333213" y="358768"/>
                  </a:lnTo>
                  <a:cubicBezTo>
                    <a:pt x="1333213" y="362824"/>
                    <a:pt x="1331602" y="366714"/>
                    <a:pt x="1328734" y="369582"/>
                  </a:cubicBezTo>
                  <a:cubicBezTo>
                    <a:pt x="1325865" y="372450"/>
                    <a:pt x="1321975" y="374062"/>
                    <a:pt x="1317919" y="374062"/>
                  </a:cubicBezTo>
                  <a:lnTo>
                    <a:pt x="15294" y="374062"/>
                  </a:lnTo>
                  <a:cubicBezTo>
                    <a:pt x="11238" y="374062"/>
                    <a:pt x="7348" y="372450"/>
                    <a:pt x="4480" y="369582"/>
                  </a:cubicBezTo>
                  <a:cubicBezTo>
                    <a:pt x="1611" y="366714"/>
                    <a:pt x="0" y="362824"/>
                    <a:pt x="0" y="358768"/>
                  </a:cubicBezTo>
                  <a:lnTo>
                    <a:pt x="0" y="15294"/>
                  </a:lnTo>
                  <a:cubicBezTo>
                    <a:pt x="0" y="11238"/>
                    <a:pt x="1611" y="7348"/>
                    <a:pt x="4480" y="4480"/>
                  </a:cubicBezTo>
                  <a:cubicBezTo>
                    <a:pt x="7348" y="1611"/>
                    <a:pt x="11238" y="0"/>
                    <a:pt x="15294" y="0"/>
                  </a:cubicBezTo>
                  <a:close/>
                </a:path>
              </a:pathLst>
            </a:custGeom>
            <a:solidFill>
              <a:srgbClr val="F6CEAD"/>
            </a:solidFill>
          </p:spPr>
          <p:txBody>
            <a:bodyPr/>
            <a:lstStyle/>
            <a:p>
              <a:endParaRPr lang="en-US"/>
            </a:p>
          </p:txBody>
        </p:sp>
        <p:sp>
          <p:nvSpPr>
            <p:cNvPr id="35" name="TextBox 35"/>
            <p:cNvSpPr txBox="1"/>
            <p:nvPr/>
          </p:nvSpPr>
          <p:spPr>
            <a:xfrm>
              <a:off x="0" y="-38100"/>
              <a:ext cx="1333213" cy="412162"/>
            </a:xfrm>
            <a:prstGeom prst="rect">
              <a:avLst/>
            </a:prstGeom>
          </p:spPr>
          <p:txBody>
            <a:bodyPr lIns="50800" tIns="50800" rIns="50800" bIns="50800" rtlCol="0" anchor="ctr"/>
            <a:lstStyle/>
            <a:p>
              <a:pPr algn="ctr">
                <a:lnSpc>
                  <a:spcPts val="2659"/>
                </a:lnSpc>
                <a:spcBef>
                  <a:spcPct val="0"/>
                </a:spcBef>
              </a:pPr>
              <a:endParaRPr/>
            </a:p>
          </p:txBody>
        </p:sp>
      </p:grpSp>
      <p:grpSp>
        <p:nvGrpSpPr>
          <p:cNvPr id="36" name="Group 36"/>
          <p:cNvGrpSpPr/>
          <p:nvPr/>
        </p:nvGrpSpPr>
        <p:grpSpPr>
          <a:xfrm rot="5428">
            <a:off x="3141606" y="3964176"/>
            <a:ext cx="5062044" cy="1468069"/>
            <a:chOff x="0" y="0"/>
            <a:chExt cx="1333213" cy="386652"/>
          </a:xfrm>
        </p:grpSpPr>
        <p:sp>
          <p:nvSpPr>
            <p:cNvPr id="37" name="Freeform 37"/>
            <p:cNvSpPr/>
            <p:nvPr/>
          </p:nvSpPr>
          <p:spPr>
            <a:xfrm>
              <a:off x="0" y="0"/>
              <a:ext cx="1333213" cy="386652"/>
            </a:xfrm>
            <a:custGeom>
              <a:avLst/>
              <a:gdLst/>
              <a:ahLst/>
              <a:cxnLst/>
              <a:rect l="l" t="t" r="r" b="b"/>
              <a:pathLst>
                <a:path w="1333213" h="386652">
                  <a:moveTo>
                    <a:pt x="15294" y="0"/>
                  </a:moveTo>
                  <a:lnTo>
                    <a:pt x="1317919" y="0"/>
                  </a:lnTo>
                  <a:cubicBezTo>
                    <a:pt x="1321975" y="0"/>
                    <a:pt x="1325865" y="1611"/>
                    <a:pt x="1328734" y="4480"/>
                  </a:cubicBezTo>
                  <a:cubicBezTo>
                    <a:pt x="1331602" y="7348"/>
                    <a:pt x="1333213" y="11238"/>
                    <a:pt x="1333213" y="15294"/>
                  </a:cubicBezTo>
                  <a:lnTo>
                    <a:pt x="1333213" y="371358"/>
                  </a:lnTo>
                  <a:cubicBezTo>
                    <a:pt x="1333213" y="375414"/>
                    <a:pt x="1331602" y="379304"/>
                    <a:pt x="1328734" y="382172"/>
                  </a:cubicBezTo>
                  <a:cubicBezTo>
                    <a:pt x="1325865" y="385041"/>
                    <a:pt x="1321975" y="386652"/>
                    <a:pt x="1317919" y="386652"/>
                  </a:cubicBezTo>
                  <a:lnTo>
                    <a:pt x="15294" y="386652"/>
                  </a:lnTo>
                  <a:cubicBezTo>
                    <a:pt x="11238" y="386652"/>
                    <a:pt x="7348" y="385041"/>
                    <a:pt x="4480" y="382172"/>
                  </a:cubicBezTo>
                  <a:cubicBezTo>
                    <a:pt x="1611" y="379304"/>
                    <a:pt x="0" y="375414"/>
                    <a:pt x="0" y="371358"/>
                  </a:cubicBezTo>
                  <a:lnTo>
                    <a:pt x="0" y="15294"/>
                  </a:lnTo>
                  <a:cubicBezTo>
                    <a:pt x="0" y="11238"/>
                    <a:pt x="1611" y="7348"/>
                    <a:pt x="4480" y="4480"/>
                  </a:cubicBezTo>
                  <a:cubicBezTo>
                    <a:pt x="7348" y="1611"/>
                    <a:pt x="11238" y="0"/>
                    <a:pt x="15294" y="0"/>
                  </a:cubicBezTo>
                  <a:close/>
                </a:path>
              </a:pathLst>
            </a:custGeom>
            <a:solidFill>
              <a:srgbClr val="F8F3ED"/>
            </a:solidFill>
          </p:spPr>
          <p:txBody>
            <a:bodyPr/>
            <a:lstStyle/>
            <a:p>
              <a:endParaRPr lang="en-US"/>
            </a:p>
          </p:txBody>
        </p:sp>
        <p:sp>
          <p:nvSpPr>
            <p:cNvPr id="38" name="TextBox 38"/>
            <p:cNvSpPr txBox="1"/>
            <p:nvPr/>
          </p:nvSpPr>
          <p:spPr>
            <a:xfrm>
              <a:off x="0" y="-38100"/>
              <a:ext cx="1333213" cy="424752"/>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a:p>
              <a:pPr algn="ctr">
                <a:lnSpc>
                  <a:spcPts val="2659"/>
                </a:lnSpc>
                <a:spcBef>
                  <a:spcPct val="0"/>
                </a:spcBef>
              </a:pPr>
              <a:endParaRPr/>
            </a:p>
          </p:txBody>
        </p:sp>
      </p:grpSp>
      <p:sp>
        <p:nvSpPr>
          <p:cNvPr id="39" name="TextBox 39"/>
          <p:cNvSpPr txBox="1"/>
          <p:nvPr/>
        </p:nvSpPr>
        <p:spPr>
          <a:xfrm>
            <a:off x="3362008" y="4224707"/>
            <a:ext cx="4223490" cy="342900"/>
          </a:xfrm>
          <a:prstGeom prst="rect">
            <a:avLst/>
          </a:prstGeom>
        </p:spPr>
        <p:txBody>
          <a:bodyPr lIns="0" tIns="0" rIns="0" bIns="0" rtlCol="0" anchor="t">
            <a:spAutoFit/>
          </a:bodyPr>
          <a:lstStyle/>
          <a:p>
            <a:pPr algn="ctr">
              <a:lnSpc>
                <a:spcPts val="2700"/>
              </a:lnSpc>
            </a:pPr>
            <a:r>
              <a:rPr lang="en-US" sz="2000" spc="120">
                <a:solidFill>
                  <a:srgbClr val="74A8B3"/>
                </a:solidFill>
                <a:latin typeface="Open Sans"/>
              </a:rPr>
              <a:t>1.1.Ngôn ngữ python.</a:t>
            </a:r>
          </a:p>
        </p:txBody>
      </p:sp>
      <p:sp>
        <p:nvSpPr>
          <p:cNvPr id="40" name="TextBox 40"/>
          <p:cNvSpPr txBox="1"/>
          <p:nvPr/>
        </p:nvSpPr>
        <p:spPr>
          <a:xfrm>
            <a:off x="9144000" y="4460465"/>
            <a:ext cx="4223490" cy="342900"/>
          </a:xfrm>
          <a:prstGeom prst="rect">
            <a:avLst/>
          </a:prstGeom>
        </p:spPr>
        <p:txBody>
          <a:bodyPr lIns="0" tIns="0" rIns="0" bIns="0" rtlCol="0" anchor="t">
            <a:spAutoFit/>
          </a:bodyPr>
          <a:lstStyle/>
          <a:p>
            <a:pPr algn="ctr">
              <a:lnSpc>
                <a:spcPts val="2700"/>
              </a:lnSpc>
            </a:pPr>
            <a:r>
              <a:rPr lang="en-US" sz="2000" spc="120">
                <a:solidFill>
                  <a:srgbClr val="74A8B3"/>
                </a:solidFill>
                <a:latin typeface="Open Sans"/>
              </a:rPr>
              <a:t>1.2. Thư viện pygame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4A8B3"/>
        </a:solidFill>
        <a:effectLst/>
      </p:bgPr>
    </p:bg>
    <p:spTree>
      <p:nvGrpSpPr>
        <p:cNvPr id="1" name=""/>
        <p:cNvGrpSpPr/>
        <p:nvPr/>
      </p:nvGrpSpPr>
      <p:grpSpPr>
        <a:xfrm>
          <a:off x="0" y="0"/>
          <a:ext cx="0" cy="0"/>
          <a:chOff x="0" y="0"/>
          <a:chExt cx="0" cy="0"/>
        </a:xfrm>
      </p:grpSpPr>
      <p:sp>
        <p:nvSpPr>
          <p:cNvPr id="2" name="Freeform 2"/>
          <p:cNvSpPr/>
          <p:nvPr/>
        </p:nvSpPr>
        <p:spPr>
          <a:xfrm>
            <a:off x="-1872625" y="1687912"/>
            <a:ext cx="3413784" cy="3413784"/>
          </a:xfrm>
          <a:custGeom>
            <a:avLst/>
            <a:gdLst/>
            <a:ahLst/>
            <a:cxnLst/>
            <a:rect l="l" t="t" r="r" b="b"/>
            <a:pathLst>
              <a:path w="3413784" h="3413784">
                <a:moveTo>
                  <a:pt x="0" y="0"/>
                </a:moveTo>
                <a:lnTo>
                  <a:pt x="3413784" y="0"/>
                </a:lnTo>
                <a:lnTo>
                  <a:pt x="3413784" y="3413784"/>
                </a:lnTo>
                <a:lnTo>
                  <a:pt x="0" y="3413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7259300" y="5074891"/>
            <a:ext cx="3609139" cy="3609139"/>
          </a:xfrm>
          <a:custGeom>
            <a:avLst/>
            <a:gdLst/>
            <a:ahLst/>
            <a:cxnLst/>
            <a:rect l="l" t="t" r="r" b="b"/>
            <a:pathLst>
              <a:path w="3609139" h="3609139">
                <a:moveTo>
                  <a:pt x="0" y="0"/>
                </a:moveTo>
                <a:lnTo>
                  <a:pt x="3609139" y="0"/>
                </a:lnTo>
                <a:lnTo>
                  <a:pt x="3609139" y="3609139"/>
                </a:lnTo>
                <a:lnTo>
                  <a:pt x="0" y="36091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5656770" y="5668332"/>
            <a:ext cx="1368889" cy="1368889"/>
            <a:chOff x="0" y="0"/>
            <a:chExt cx="812800" cy="812800"/>
          </a:xfrm>
        </p:grpSpPr>
        <p:sp>
          <p:nvSpPr>
            <p:cNvPr id="5" name="Freeform 5"/>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6CEAD"/>
            </a:solidFill>
            <a:ln w="38100" cap="sq">
              <a:solidFill>
                <a:srgbClr val="F8F3ED"/>
              </a:solidFill>
              <a:prstDash val="solid"/>
              <a:miter/>
            </a:ln>
          </p:spPr>
          <p:txBody>
            <a:bodyPr/>
            <a:lstStyle/>
            <a:p>
              <a:endParaRPr lang="en-US"/>
            </a:p>
          </p:txBody>
        </p:sp>
        <p:sp>
          <p:nvSpPr>
            <p:cNvPr id="6" name="TextBox 6"/>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541159" y="4307706"/>
            <a:ext cx="3994542" cy="3536331"/>
            <a:chOff x="0" y="0"/>
            <a:chExt cx="1052060" cy="931379"/>
          </a:xfrm>
        </p:grpSpPr>
        <p:sp>
          <p:nvSpPr>
            <p:cNvPr id="8" name="Freeform 8"/>
            <p:cNvSpPr/>
            <p:nvPr/>
          </p:nvSpPr>
          <p:spPr>
            <a:xfrm>
              <a:off x="0" y="0"/>
              <a:ext cx="1052060" cy="931379"/>
            </a:xfrm>
            <a:custGeom>
              <a:avLst/>
              <a:gdLst/>
              <a:ahLst/>
              <a:cxnLst/>
              <a:rect l="l" t="t" r="r" b="b"/>
              <a:pathLst>
                <a:path w="1052060" h="931379">
                  <a:moveTo>
                    <a:pt x="19381" y="0"/>
                  </a:moveTo>
                  <a:lnTo>
                    <a:pt x="1032679" y="0"/>
                  </a:lnTo>
                  <a:cubicBezTo>
                    <a:pt x="1037819" y="0"/>
                    <a:pt x="1042749" y="2042"/>
                    <a:pt x="1046384" y="5677"/>
                  </a:cubicBezTo>
                  <a:cubicBezTo>
                    <a:pt x="1050018" y="9311"/>
                    <a:pt x="1052060" y="14241"/>
                    <a:pt x="1052060" y="19381"/>
                  </a:cubicBezTo>
                  <a:lnTo>
                    <a:pt x="1052060" y="911998"/>
                  </a:lnTo>
                  <a:cubicBezTo>
                    <a:pt x="1052060" y="922702"/>
                    <a:pt x="1043383" y="931379"/>
                    <a:pt x="1032679" y="931379"/>
                  </a:cubicBezTo>
                  <a:lnTo>
                    <a:pt x="19381" y="931379"/>
                  </a:lnTo>
                  <a:cubicBezTo>
                    <a:pt x="8677" y="931379"/>
                    <a:pt x="0" y="922702"/>
                    <a:pt x="0" y="911998"/>
                  </a:cubicBezTo>
                  <a:lnTo>
                    <a:pt x="0" y="19381"/>
                  </a:lnTo>
                  <a:cubicBezTo>
                    <a:pt x="0" y="8677"/>
                    <a:pt x="8677" y="0"/>
                    <a:pt x="19381" y="0"/>
                  </a:cubicBezTo>
                  <a:close/>
                </a:path>
              </a:pathLst>
            </a:custGeom>
            <a:solidFill>
              <a:srgbClr val="F8F3ED"/>
            </a:solidFill>
          </p:spPr>
          <p:txBody>
            <a:bodyPr/>
            <a:lstStyle/>
            <a:p>
              <a:endParaRPr lang="en-US"/>
            </a:p>
          </p:txBody>
        </p:sp>
        <p:sp>
          <p:nvSpPr>
            <p:cNvPr id="9" name="TextBox 9"/>
            <p:cNvSpPr txBox="1"/>
            <p:nvPr/>
          </p:nvSpPr>
          <p:spPr>
            <a:xfrm>
              <a:off x="0" y="-38100"/>
              <a:ext cx="1052060" cy="969479"/>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2479108" y="3606628"/>
            <a:ext cx="2118643" cy="1402156"/>
          </a:xfrm>
          <a:custGeom>
            <a:avLst/>
            <a:gdLst/>
            <a:ahLst/>
            <a:cxnLst/>
            <a:rect l="l" t="t" r="r" b="b"/>
            <a:pathLst>
              <a:path w="2118643" h="1402156">
                <a:moveTo>
                  <a:pt x="0" y="0"/>
                </a:moveTo>
                <a:lnTo>
                  <a:pt x="2118643" y="0"/>
                </a:lnTo>
                <a:lnTo>
                  <a:pt x="2118643" y="1402156"/>
                </a:lnTo>
                <a:lnTo>
                  <a:pt x="0" y="14021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2939130" y="4050425"/>
            <a:ext cx="1198599" cy="562187"/>
          </a:xfrm>
          <a:prstGeom prst="rect">
            <a:avLst/>
          </a:prstGeom>
        </p:spPr>
        <p:txBody>
          <a:bodyPr lIns="0" tIns="0" rIns="0" bIns="0" rtlCol="0" anchor="t">
            <a:spAutoFit/>
          </a:bodyPr>
          <a:lstStyle/>
          <a:p>
            <a:pPr algn="ctr">
              <a:lnSpc>
                <a:spcPts val="3999"/>
              </a:lnSpc>
            </a:pPr>
            <a:r>
              <a:rPr lang="en-US" sz="3999" spc="79">
                <a:solidFill>
                  <a:srgbClr val="74A8B3"/>
                </a:solidFill>
                <a:latin typeface="Sugo Classic Bold"/>
              </a:rPr>
              <a:t>01</a:t>
            </a:r>
          </a:p>
        </p:txBody>
      </p:sp>
      <p:grpSp>
        <p:nvGrpSpPr>
          <p:cNvPr id="12" name="Group 12"/>
          <p:cNvGrpSpPr/>
          <p:nvPr/>
        </p:nvGrpSpPr>
        <p:grpSpPr>
          <a:xfrm>
            <a:off x="7146077" y="4307706"/>
            <a:ext cx="3994542" cy="6272236"/>
            <a:chOff x="0" y="0"/>
            <a:chExt cx="1052060" cy="1651947"/>
          </a:xfrm>
        </p:grpSpPr>
        <p:sp>
          <p:nvSpPr>
            <p:cNvPr id="13" name="Freeform 13"/>
            <p:cNvSpPr/>
            <p:nvPr/>
          </p:nvSpPr>
          <p:spPr>
            <a:xfrm>
              <a:off x="0" y="0"/>
              <a:ext cx="1052060" cy="1651947"/>
            </a:xfrm>
            <a:custGeom>
              <a:avLst/>
              <a:gdLst/>
              <a:ahLst/>
              <a:cxnLst/>
              <a:rect l="l" t="t" r="r" b="b"/>
              <a:pathLst>
                <a:path w="1052060" h="1651947">
                  <a:moveTo>
                    <a:pt x="19381" y="0"/>
                  </a:moveTo>
                  <a:lnTo>
                    <a:pt x="1032679" y="0"/>
                  </a:lnTo>
                  <a:cubicBezTo>
                    <a:pt x="1037819" y="0"/>
                    <a:pt x="1042749" y="2042"/>
                    <a:pt x="1046384" y="5677"/>
                  </a:cubicBezTo>
                  <a:cubicBezTo>
                    <a:pt x="1050018" y="9311"/>
                    <a:pt x="1052060" y="14241"/>
                    <a:pt x="1052060" y="19381"/>
                  </a:cubicBezTo>
                  <a:lnTo>
                    <a:pt x="1052060" y="1632566"/>
                  </a:lnTo>
                  <a:cubicBezTo>
                    <a:pt x="1052060" y="1643270"/>
                    <a:pt x="1043383" y="1651947"/>
                    <a:pt x="1032679" y="1651947"/>
                  </a:cubicBezTo>
                  <a:lnTo>
                    <a:pt x="19381" y="1651947"/>
                  </a:lnTo>
                  <a:cubicBezTo>
                    <a:pt x="14241" y="1651947"/>
                    <a:pt x="9311" y="1649905"/>
                    <a:pt x="5677" y="1646270"/>
                  </a:cubicBezTo>
                  <a:cubicBezTo>
                    <a:pt x="2042" y="1642636"/>
                    <a:pt x="0" y="1637706"/>
                    <a:pt x="0" y="1632566"/>
                  </a:cubicBezTo>
                  <a:lnTo>
                    <a:pt x="0" y="19381"/>
                  </a:lnTo>
                  <a:cubicBezTo>
                    <a:pt x="0" y="8677"/>
                    <a:pt x="8677" y="0"/>
                    <a:pt x="19381" y="0"/>
                  </a:cubicBezTo>
                  <a:close/>
                </a:path>
              </a:pathLst>
            </a:custGeom>
            <a:solidFill>
              <a:srgbClr val="F8F3ED"/>
            </a:solidFill>
          </p:spPr>
          <p:txBody>
            <a:bodyPr/>
            <a:lstStyle/>
            <a:p>
              <a:endParaRPr lang="en-US"/>
            </a:p>
          </p:txBody>
        </p:sp>
        <p:sp>
          <p:nvSpPr>
            <p:cNvPr id="14" name="TextBox 14"/>
            <p:cNvSpPr txBox="1"/>
            <p:nvPr/>
          </p:nvSpPr>
          <p:spPr>
            <a:xfrm>
              <a:off x="0" y="-38100"/>
              <a:ext cx="1052060" cy="1690047"/>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8084027" y="3606628"/>
            <a:ext cx="2118643" cy="1402156"/>
          </a:xfrm>
          <a:custGeom>
            <a:avLst/>
            <a:gdLst/>
            <a:ahLst/>
            <a:cxnLst/>
            <a:rect l="l" t="t" r="r" b="b"/>
            <a:pathLst>
              <a:path w="2118643" h="1402156">
                <a:moveTo>
                  <a:pt x="0" y="0"/>
                </a:moveTo>
                <a:lnTo>
                  <a:pt x="2118643" y="0"/>
                </a:lnTo>
                <a:lnTo>
                  <a:pt x="2118643" y="1402156"/>
                </a:lnTo>
                <a:lnTo>
                  <a:pt x="0" y="14021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TextBox 16"/>
          <p:cNvSpPr txBox="1"/>
          <p:nvPr/>
        </p:nvSpPr>
        <p:spPr>
          <a:xfrm>
            <a:off x="8544307" y="4050425"/>
            <a:ext cx="1198599" cy="562187"/>
          </a:xfrm>
          <a:prstGeom prst="rect">
            <a:avLst/>
          </a:prstGeom>
        </p:spPr>
        <p:txBody>
          <a:bodyPr lIns="0" tIns="0" rIns="0" bIns="0" rtlCol="0" anchor="t">
            <a:spAutoFit/>
          </a:bodyPr>
          <a:lstStyle/>
          <a:p>
            <a:pPr algn="ctr">
              <a:lnSpc>
                <a:spcPts val="3999"/>
              </a:lnSpc>
            </a:pPr>
            <a:r>
              <a:rPr lang="en-US" sz="3999" spc="79">
                <a:solidFill>
                  <a:srgbClr val="74A8B3"/>
                </a:solidFill>
                <a:latin typeface="Sugo Classic Bold"/>
              </a:rPr>
              <a:t>02</a:t>
            </a:r>
          </a:p>
        </p:txBody>
      </p:sp>
      <p:sp>
        <p:nvSpPr>
          <p:cNvPr id="17" name="TextBox 17"/>
          <p:cNvSpPr txBox="1"/>
          <p:nvPr/>
        </p:nvSpPr>
        <p:spPr>
          <a:xfrm>
            <a:off x="7537856" y="5138538"/>
            <a:ext cx="3215042" cy="4596765"/>
          </a:xfrm>
          <a:prstGeom prst="rect">
            <a:avLst/>
          </a:prstGeom>
        </p:spPr>
        <p:txBody>
          <a:bodyPr lIns="0" tIns="0" rIns="0" bIns="0" rtlCol="0" anchor="t">
            <a:spAutoFit/>
          </a:bodyPr>
          <a:lstStyle/>
          <a:p>
            <a:pPr algn="ctr">
              <a:lnSpc>
                <a:spcPts val="2295"/>
              </a:lnSpc>
            </a:pPr>
            <a:r>
              <a:rPr lang="en-US" sz="1700" spc="102">
                <a:solidFill>
                  <a:srgbClr val="74A8B3"/>
                </a:solidFill>
                <a:latin typeface="Open Sans"/>
              </a:rPr>
              <a:t>1.2. Thiết kế hệ thống.</a:t>
            </a:r>
          </a:p>
          <a:p>
            <a:pPr algn="ctr">
              <a:lnSpc>
                <a:spcPts val="2295"/>
              </a:lnSpc>
            </a:pPr>
            <a:r>
              <a:rPr lang="en-US" sz="1700" spc="102">
                <a:solidFill>
                  <a:srgbClr val="74A8B3"/>
                </a:solidFill>
                <a:latin typeface="Open Sans"/>
              </a:rPr>
              <a:t>1.Lớp Soldier (người lính):</a:t>
            </a:r>
          </a:p>
          <a:p>
            <a:pPr algn="ctr">
              <a:lnSpc>
                <a:spcPts val="2295"/>
              </a:lnSpc>
            </a:pPr>
            <a:r>
              <a:rPr lang="en-US" sz="1700" spc="102">
                <a:solidFill>
                  <a:srgbClr val="74A8B3"/>
                </a:solidFill>
                <a:latin typeface="Open Sans"/>
              </a:rPr>
              <a:t>2.Lớp World (bản đồ):</a:t>
            </a:r>
          </a:p>
          <a:p>
            <a:pPr algn="ctr">
              <a:lnSpc>
                <a:spcPts val="2295"/>
              </a:lnSpc>
            </a:pPr>
            <a:r>
              <a:rPr lang="en-US" sz="1700" spc="102">
                <a:solidFill>
                  <a:srgbClr val="74A8B3"/>
                </a:solidFill>
                <a:latin typeface="Open Sans"/>
              </a:rPr>
              <a:t>3.Lớp Decoration (trang trí):</a:t>
            </a:r>
          </a:p>
          <a:p>
            <a:pPr algn="ctr">
              <a:lnSpc>
                <a:spcPts val="2295"/>
              </a:lnSpc>
            </a:pPr>
            <a:r>
              <a:rPr lang="en-US" sz="1700" spc="102">
                <a:solidFill>
                  <a:srgbClr val="74A8B3"/>
                </a:solidFill>
                <a:latin typeface="Open Sans"/>
              </a:rPr>
              <a:t>4.Lớp Water (vùng nước)</a:t>
            </a:r>
          </a:p>
          <a:p>
            <a:pPr algn="ctr">
              <a:lnSpc>
                <a:spcPts val="2295"/>
              </a:lnSpc>
            </a:pPr>
            <a:r>
              <a:rPr lang="en-US" sz="1700" spc="102">
                <a:solidFill>
                  <a:srgbClr val="74A8B3"/>
                </a:solidFill>
                <a:latin typeface="Open Sans"/>
              </a:rPr>
              <a:t>5.Lớp Exit (thoát):</a:t>
            </a:r>
          </a:p>
          <a:p>
            <a:pPr algn="ctr">
              <a:lnSpc>
                <a:spcPts val="2295"/>
              </a:lnSpc>
            </a:pPr>
            <a:r>
              <a:rPr lang="en-US" sz="1700" spc="102">
                <a:solidFill>
                  <a:srgbClr val="74A8B3"/>
                </a:solidFill>
                <a:latin typeface="Open Sans"/>
              </a:rPr>
              <a:t>6.Lớp ItemBox (hòm phụ kiện):</a:t>
            </a:r>
          </a:p>
          <a:p>
            <a:pPr algn="ctr">
              <a:lnSpc>
                <a:spcPts val="2295"/>
              </a:lnSpc>
            </a:pPr>
            <a:r>
              <a:rPr lang="en-US" sz="1700" spc="102">
                <a:solidFill>
                  <a:srgbClr val="74A8B3"/>
                </a:solidFill>
                <a:latin typeface="Open Sans"/>
              </a:rPr>
              <a:t>7.Lớp HealthBar (thanh máu):</a:t>
            </a:r>
          </a:p>
          <a:p>
            <a:pPr algn="ctr">
              <a:lnSpc>
                <a:spcPts val="2295"/>
              </a:lnSpc>
            </a:pPr>
            <a:r>
              <a:rPr lang="en-US" sz="1700" spc="102">
                <a:solidFill>
                  <a:srgbClr val="74A8B3"/>
                </a:solidFill>
                <a:latin typeface="Open Sans"/>
              </a:rPr>
              <a:t>8.Lớp Bullet (đạn dược):</a:t>
            </a:r>
          </a:p>
          <a:p>
            <a:pPr algn="ctr">
              <a:lnSpc>
                <a:spcPts val="2295"/>
              </a:lnSpc>
            </a:pPr>
            <a:r>
              <a:rPr lang="en-US" sz="1700" spc="102">
                <a:solidFill>
                  <a:srgbClr val="74A8B3"/>
                </a:solidFill>
                <a:latin typeface="Open Sans"/>
              </a:rPr>
              <a:t>9.Lớp Grenade (lựu đạn):</a:t>
            </a:r>
          </a:p>
          <a:p>
            <a:pPr algn="ctr">
              <a:lnSpc>
                <a:spcPts val="2295"/>
              </a:lnSpc>
            </a:pPr>
            <a:r>
              <a:rPr lang="en-US" sz="1700" spc="102">
                <a:solidFill>
                  <a:srgbClr val="74A8B3"/>
                </a:solidFill>
                <a:latin typeface="Open Sans"/>
              </a:rPr>
              <a:t>10.Lớp Explosion (boom nổ):</a:t>
            </a:r>
          </a:p>
          <a:p>
            <a:pPr algn="ctr">
              <a:lnSpc>
                <a:spcPts val="2565"/>
              </a:lnSpc>
            </a:pPr>
            <a:r>
              <a:rPr lang="en-US" sz="1900" spc="114">
                <a:solidFill>
                  <a:srgbClr val="74A8B3"/>
                </a:solidFill>
                <a:latin typeface="Open Sans"/>
              </a:rPr>
              <a:t>11.Lớp ScreenFade</a:t>
            </a:r>
          </a:p>
          <a:p>
            <a:pPr algn="ctr">
              <a:lnSpc>
                <a:spcPts val="2295"/>
              </a:lnSpc>
            </a:pPr>
            <a:r>
              <a:rPr lang="en-US" sz="1700" spc="102">
                <a:solidFill>
                  <a:srgbClr val="74A8B3"/>
                </a:solidFill>
                <a:latin typeface="Open Sans"/>
              </a:rPr>
              <a:t>*Soldier (Nhân vật):</a:t>
            </a:r>
          </a:p>
          <a:p>
            <a:pPr algn="ctr">
              <a:lnSpc>
                <a:spcPts val="2295"/>
              </a:lnSpc>
            </a:pPr>
            <a:endParaRPr lang="en-US" sz="1700" spc="102">
              <a:solidFill>
                <a:srgbClr val="74A8B3"/>
              </a:solidFill>
              <a:latin typeface="Open Sans"/>
            </a:endParaRPr>
          </a:p>
        </p:txBody>
      </p:sp>
      <p:grpSp>
        <p:nvGrpSpPr>
          <p:cNvPr id="18" name="Group 18"/>
          <p:cNvGrpSpPr/>
          <p:nvPr/>
        </p:nvGrpSpPr>
        <p:grpSpPr>
          <a:xfrm>
            <a:off x="12750996" y="4307706"/>
            <a:ext cx="3994542" cy="5862224"/>
            <a:chOff x="0" y="0"/>
            <a:chExt cx="1052060" cy="1543960"/>
          </a:xfrm>
        </p:grpSpPr>
        <p:sp>
          <p:nvSpPr>
            <p:cNvPr id="19" name="Freeform 19"/>
            <p:cNvSpPr/>
            <p:nvPr/>
          </p:nvSpPr>
          <p:spPr>
            <a:xfrm>
              <a:off x="0" y="0"/>
              <a:ext cx="1052060" cy="1543960"/>
            </a:xfrm>
            <a:custGeom>
              <a:avLst/>
              <a:gdLst/>
              <a:ahLst/>
              <a:cxnLst/>
              <a:rect l="l" t="t" r="r" b="b"/>
              <a:pathLst>
                <a:path w="1052060" h="1543960">
                  <a:moveTo>
                    <a:pt x="19381" y="0"/>
                  </a:moveTo>
                  <a:lnTo>
                    <a:pt x="1032679" y="0"/>
                  </a:lnTo>
                  <a:cubicBezTo>
                    <a:pt x="1037819" y="0"/>
                    <a:pt x="1042749" y="2042"/>
                    <a:pt x="1046384" y="5677"/>
                  </a:cubicBezTo>
                  <a:cubicBezTo>
                    <a:pt x="1050018" y="9311"/>
                    <a:pt x="1052060" y="14241"/>
                    <a:pt x="1052060" y="19381"/>
                  </a:cubicBezTo>
                  <a:lnTo>
                    <a:pt x="1052060" y="1524579"/>
                  </a:lnTo>
                  <a:cubicBezTo>
                    <a:pt x="1052060" y="1535283"/>
                    <a:pt x="1043383" y="1543960"/>
                    <a:pt x="1032679" y="1543960"/>
                  </a:cubicBezTo>
                  <a:lnTo>
                    <a:pt x="19381" y="1543960"/>
                  </a:lnTo>
                  <a:cubicBezTo>
                    <a:pt x="14241" y="1543960"/>
                    <a:pt x="9311" y="1541918"/>
                    <a:pt x="5677" y="1538284"/>
                  </a:cubicBezTo>
                  <a:cubicBezTo>
                    <a:pt x="2042" y="1534649"/>
                    <a:pt x="0" y="1529719"/>
                    <a:pt x="0" y="1524579"/>
                  </a:cubicBezTo>
                  <a:lnTo>
                    <a:pt x="0" y="19381"/>
                  </a:lnTo>
                  <a:cubicBezTo>
                    <a:pt x="0" y="8677"/>
                    <a:pt x="8677" y="0"/>
                    <a:pt x="19381" y="0"/>
                  </a:cubicBezTo>
                  <a:close/>
                </a:path>
              </a:pathLst>
            </a:custGeom>
            <a:solidFill>
              <a:srgbClr val="F8F3ED"/>
            </a:solidFill>
          </p:spPr>
          <p:txBody>
            <a:bodyPr/>
            <a:lstStyle/>
            <a:p>
              <a:endParaRPr lang="en-US"/>
            </a:p>
          </p:txBody>
        </p:sp>
        <p:sp>
          <p:nvSpPr>
            <p:cNvPr id="20" name="TextBox 20"/>
            <p:cNvSpPr txBox="1"/>
            <p:nvPr/>
          </p:nvSpPr>
          <p:spPr>
            <a:xfrm>
              <a:off x="0" y="-38100"/>
              <a:ext cx="1052060" cy="1582060"/>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a:off x="13688946" y="3606628"/>
            <a:ext cx="2118643" cy="1402156"/>
          </a:xfrm>
          <a:custGeom>
            <a:avLst/>
            <a:gdLst/>
            <a:ahLst/>
            <a:cxnLst/>
            <a:rect l="l" t="t" r="r" b="b"/>
            <a:pathLst>
              <a:path w="2118643" h="1402156">
                <a:moveTo>
                  <a:pt x="0" y="0"/>
                </a:moveTo>
                <a:lnTo>
                  <a:pt x="2118642" y="0"/>
                </a:lnTo>
                <a:lnTo>
                  <a:pt x="2118642" y="1402156"/>
                </a:lnTo>
                <a:lnTo>
                  <a:pt x="0" y="14021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extBox 22"/>
          <p:cNvSpPr txBox="1"/>
          <p:nvPr/>
        </p:nvSpPr>
        <p:spPr>
          <a:xfrm>
            <a:off x="14149485" y="4050425"/>
            <a:ext cx="1198599" cy="562187"/>
          </a:xfrm>
          <a:prstGeom prst="rect">
            <a:avLst/>
          </a:prstGeom>
        </p:spPr>
        <p:txBody>
          <a:bodyPr lIns="0" tIns="0" rIns="0" bIns="0" rtlCol="0" anchor="t">
            <a:spAutoFit/>
          </a:bodyPr>
          <a:lstStyle/>
          <a:p>
            <a:pPr algn="ctr">
              <a:lnSpc>
                <a:spcPts val="3999"/>
              </a:lnSpc>
            </a:pPr>
            <a:r>
              <a:rPr lang="en-US" sz="3999" spc="79">
                <a:solidFill>
                  <a:srgbClr val="74A8B3"/>
                </a:solidFill>
                <a:latin typeface="Sugo Classic Bold"/>
              </a:rPr>
              <a:t>03</a:t>
            </a:r>
          </a:p>
        </p:txBody>
      </p:sp>
      <p:grpSp>
        <p:nvGrpSpPr>
          <p:cNvPr id="23" name="Group 23"/>
          <p:cNvGrpSpPr/>
          <p:nvPr/>
        </p:nvGrpSpPr>
        <p:grpSpPr>
          <a:xfrm>
            <a:off x="-1166725" y="10169930"/>
            <a:ext cx="20621450" cy="10320250"/>
            <a:chOff x="0" y="0"/>
            <a:chExt cx="27495267" cy="13760333"/>
          </a:xfrm>
        </p:grpSpPr>
        <p:sp>
          <p:nvSpPr>
            <p:cNvPr id="24" name="Freeform 24"/>
            <p:cNvSpPr/>
            <p:nvPr/>
          </p:nvSpPr>
          <p:spPr>
            <a:xfrm>
              <a:off x="0" y="0"/>
              <a:ext cx="13760333" cy="13760333"/>
            </a:xfrm>
            <a:custGeom>
              <a:avLst/>
              <a:gdLst/>
              <a:ahLst/>
              <a:cxnLst/>
              <a:rect l="l" t="t" r="r" b="b"/>
              <a:pathLst>
                <a:path w="13760333" h="13760333">
                  <a:moveTo>
                    <a:pt x="0" y="0"/>
                  </a:moveTo>
                  <a:lnTo>
                    <a:pt x="13760333" y="0"/>
                  </a:lnTo>
                  <a:lnTo>
                    <a:pt x="13760333" y="13760333"/>
                  </a:lnTo>
                  <a:lnTo>
                    <a:pt x="0" y="137603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5" name="Freeform 25"/>
            <p:cNvSpPr/>
            <p:nvPr/>
          </p:nvSpPr>
          <p:spPr>
            <a:xfrm>
              <a:off x="13734933" y="0"/>
              <a:ext cx="13760333" cy="13760333"/>
            </a:xfrm>
            <a:custGeom>
              <a:avLst/>
              <a:gdLst/>
              <a:ahLst/>
              <a:cxnLst/>
              <a:rect l="l" t="t" r="r" b="b"/>
              <a:pathLst>
                <a:path w="13760333" h="13760333">
                  <a:moveTo>
                    <a:pt x="0" y="0"/>
                  </a:moveTo>
                  <a:lnTo>
                    <a:pt x="13760334" y="0"/>
                  </a:lnTo>
                  <a:lnTo>
                    <a:pt x="13760334" y="13760333"/>
                  </a:lnTo>
                  <a:lnTo>
                    <a:pt x="0" y="137603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26" name="Group 26"/>
          <p:cNvGrpSpPr/>
          <p:nvPr/>
        </p:nvGrpSpPr>
        <p:grpSpPr>
          <a:xfrm>
            <a:off x="-1166725" y="-9264992"/>
            <a:ext cx="20621450" cy="10320250"/>
            <a:chOff x="0" y="0"/>
            <a:chExt cx="27495267" cy="13760333"/>
          </a:xfrm>
        </p:grpSpPr>
        <p:sp>
          <p:nvSpPr>
            <p:cNvPr id="27" name="Freeform 27"/>
            <p:cNvSpPr/>
            <p:nvPr/>
          </p:nvSpPr>
          <p:spPr>
            <a:xfrm>
              <a:off x="0" y="0"/>
              <a:ext cx="13760333" cy="13760333"/>
            </a:xfrm>
            <a:custGeom>
              <a:avLst/>
              <a:gdLst/>
              <a:ahLst/>
              <a:cxnLst/>
              <a:rect l="l" t="t" r="r" b="b"/>
              <a:pathLst>
                <a:path w="13760333" h="13760333">
                  <a:moveTo>
                    <a:pt x="0" y="0"/>
                  </a:moveTo>
                  <a:lnTo>
                    <a:pt x="13760333" y="0"/>
                  </a:lnTo>
                  <a:lnTo>
                    <a:pt x="13760333" y="13760333"/>
                  </a:lnTo>
                  <a:lnTo>
                    <a:pt x="0" y="137603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8" name="Freeform 28"/>
            <p:cNvSpPr/>
            <p:nvPr/>
          </p:nvSpPr>
          <p:spPr>
            <a:xfrm>
              <a:off x="13734933" y="0"/>
              <a:ext cx="13760333" cy="13760333"/>
            </a:xfrm>
            <a:custGeom>
              <a:avLst/>
              <a:gdLst/>
              <a:ahLst/>
              <a:cxnLst/>
              <a:rect l="l" t="t" r="r" b="b"/>
              <a:pathLst>
                <a:path w="13760333" h="13760333">
                  <a:moveTo>
                    <a:pt x="0" y="0"/>
                  </a:moveTo>
                  <a:lnTo>
                    <a:pt x="13760334" y="0"/>
                  </a:lnTo>
                  <a:lnTo>
                    <a:pt x="13760334" y="13760333"/>
                  </a:lnTo>
                  <a:lnTo>
                    <a:pt x="0" y="137603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sp>
        <p:nvSpPr>
          <p:cNvPr id="29" name="TextBox 29"/>
          <p:cNvSpPr txBox="1"/>
          <p:nvPr/>
        </p:nvSpPr>
        <p:spPr>
          <a:xfrm>
            <a:off x="2194013" y="1539059"/>
            <a:ext cx="14169364" cy="2132341"/>
          </a:xfrm>
          <a:prstGeom prst="rect">
            <a:avLst/>
          </a:prstGeom>
        </p:spPr>
        <p:txBody>
          <a:bodyPr lIns="0" tIns="0" rIns="0" bIns="0" rtlCol="0" anchor="t">
            <a:spAutoFit/>
          </a:bodyPr>
          <a:lstStyle/>
          <a:p>
            <a:pPr algn="ctr">
              <a:lnSpc>
                <a:spcPts val="8200"/>
              </a:lnSpc>
            </a:pPr>
            <a:r>
              <a:rPr lang="en-US" sz="8200" spc="164">
                <a:solidFill>
                  <a:srgbClr val="F8F3ED"/>
                </a:solidFill>
                <a:latin typeface="Paytone One"/>
              </a:rPr>
              <a:t>CHƯƠNG III:PHÂN TÍCH VÀ THIẾT KẾ </a:t>
            </a:r>
          </a:p>
        </p:txBody>
      </p:sp>
      <p:grpSp>
        <p:nvGrpSpPr>
          <p:cNvPr id="30" name="Group 30"/>
          <p:cNvGrpSpPr/>
          <p:nvPr/>
        </p:nvGrpSpPr>
        <p:grpSpPr>
          <a:xfrm>
            <a:off x="11265096" y="5668332"/>
            <a:ext cx="1368889" cy="1368889"/>
            <a:chOff x="0" y="0"/>
            <a:chExt cx="812800" cy="812800"/>
          </a:xfrm>
        </p:grpSpPr>
        <p:sp>
          <p:nvSpPr>
            <p:cNvPr id="31" name="Freeform 31"/>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6CEAD"/>
            </a:solidFill>
            <a:ln w="38100" cap="sq">
              <a:solidFill>
                <a:srgbClr val="F8F3ED"/>
              </a:solidFill>
              <a:prstDash val="solid"/>
              <a:miter/>
            </a:ln>
          </p:spPr>
          <p:txBody>
            <a:bodyPr/>
            <a:lstStyle/>
            <a:p>
              <a:endParaRPr lang="en-US"/>
            </a:p>
          </p:txBody>
        </p:sp>
        <p:sp>
          <p:nvSpPr>
            <p:cNvPr id="32" name="TextBox 32"/>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1927378" y="5119488"/>
            <a:ext cx="3215042" cy="2400300"/>
          </a:xfrm>
          <a:prstGeom prst="rect">
            <a:avLst/>
          </a:prstGeom>
        </p:spPr>
        <p:txBody>
          <a:bodyPr lIns="0" tIns="0" rIns="0" bIns="0" rtlCol="0" anchor="t">
            <a:spAutoFit/>
          </a:bodyPr>
          <a:lstStyle/>
          <a:p>
            <a:pPr algn="ctr">
              <a:lnSpc>
                <a:spcPts val="2700"/>
              </a:lnSpc>
            </a:pPr>
            <a:r>
              <a:rPr lang="en-US" sz="2000" spc="120">
                <a:solidFill>
                  <a:srgbClr val="74A8B3"/>
                </a:solidFill>
                <a:latin typeface="Open Sans"/>
              </a:rPr>
              <a:t>1.1. Phân tích hệ thống.</a:t>
            </a:r>
          </a:p>
          <a:p>
            <a:pPr algn="ctr">
              <a:lnSpc>
                <a:spcPts val="2700"/>
              </a:lnSpc>
            </a:pPr>
            <a:endParaRPr lang="en-US" sz="2000" spc="120">
              <a:solidFill>
                <a:srgbClr val="74A8B3"/>
              </a:solidFill>
              <a:latin typeface="Open Sans"/>
            </a:endParaRPr>
          </a:p>
          <a:p>
            <a:pPr algn="ctr">
              <a:lnSpc>
                <a:spcPts val="2700"/>
              </a:lnSpc>
            </a:pPr>
            <a:r>
              <a:rPr lang="en-US" sz="2000" spc="120">
                <a:solidFill>
                  <a:srgbClr val="74A8B3"/>
                </a:solidFill>
                <a:latin typeface="Open Sans"/>
              </a:rPr>
              <a:t>Các file chính bao gồm: shooter_tu.py, level_editor.py, button.py.</a:t>
            </a:r>
          </a:p>
          <a:p>
            <a:pPr algn="ctr">
              <a:lnSpc>
                <a:spcPts val="2700"/>
              </a:lnSpc>
            </a:pPr>
            <a:endParaRPr lang="en-US" sz="2000" spc="120">
              <a:solidFill>
                <a:srgbClr val="74A8B3"/>
              </a:solidFill>
              <a:latin typeface="Open Sans"/>
            </a:endParaRPr>
          </a:p>
        </p:txBody>
      </p:sp>
      <p:sp>
        <p:nvSpPr>
          <p:cNvPr id="34" name="TextBox 34"/>
          <p:cNvSpPr txBox="1"/>
          <p:nvPr/>
        </p:nvSpPr>
        <p:spPr>
          <a:xfrm>
            <a:off x="13148335" y="5119488"/>
            <a:ext cx="3215042" cy="5143500"/>
          </a:xfrm>
          <a:prstGeom prst="rect">
            <a:avLst/>
          </a:prstGeom>
        </p:spPr>
        <p:txBody>
          <a:bodyPr lIns="0" tIns="0" rIns="0" bIns="0" rtlCol="0" anchor="t">
            <a:spAutoFit/>
          </a:bodyPr>
          <a:lstStyle/>
          <a:p>
            <a:pPr algn="ctr">
              <a:lnSpc>
                <a:spcPts val="2700"/>
              </a:lnSpc>
            </a:pPr>
            <a:r>
              <a:rPr lang="en-US" sz="2000" spc="120">
                <a:solidFill>
                  <a:srgbClr val="74A8B3"/>
                </a:solidFill>
                <a:latin typeface="Open Sans"/>
              </a:rPr>
              <a:t>1.3. Tổng kết.</a:t>
            </a:r>
          </a:p>
          <a:p>
            <a:pPr algn="ctr">
              <a:lnSpc>
                <a:spcPts val="2700"/>
              </a:lnSpc>
            </a:pPr>
            <a:r>
              <a:rPr lang="en-US" sz="2000" spc="120">
                <a:solidFill>
                  <a:srgbClr val="74A8B3"/>
                </a:solidFill>
                <a:latin typeface="Open Sans"/>
              </a:rPr>
              <a:t>Hệ thống được thiết kế để tạo ra trò chơi bắn súng-shooter bằng Python.</a:t>
            </a:r>
          </a:p>
          <a:p>
            <a:pPr algn="ctr">
              <a:lnSpc>
                <a:spcPts val="2700"/>
              </a:lnSpc>
            </a:pPr>
            <a:r>
              <a:rPr lang="en-US" sz="2000" spc="120">
                <a:solidFill>
                  <a:srgbClr val="74A8B3"/>
                </a:solidFill>
                <a:latin typeface="Open Sans"/>
              </a:rPr>
              <a:t>File chính bao gồm shooter_tu.py đảm nhận vai trò quản lý một phần của trò chơi.</a:t>
            </a:r>
          </a:p>
          <a:p>
            <a:pPr algn="ctr">
              <a:lnSpc>
                <a:spcPts val="2700"/>
              </a:lnSpc>
            </a:pPr>
            <a:r>
              <a:rPr lang="en-US" sz="2000" spc="120">
                <a:solidFill>
                  <a:srgbClr val="74A8B3"/>
                </a:solidFill>
                <a:latin typeface="Open Sans"/>
              </a:rPr>
              <a:t>Sử dụng mô hình OOP giúp tạo ra các đối tượng có khả năng tái sử dụng và dễ dàng bảo trì.</a:t>
            </a:r>
          </a:p>
          <a:p>
            <a:pPr algn="ctr">
              <a:lnSpc>
                <a:spcPts val="2700"/>
              </a:lnSpc>
            </a:pPr>
            <a:endParaRPr lang="en-US" sz="2000" spc="120">
              <a:solidFill>
                <a:srgbClr val="74A8B3"/>
              </a:solidFill>
              <a:latin typeface="Open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4A8B3"/>
        </a:solidFill>
        <a:effectLst/>
      </p:bgPr>
    </p:bg>
    <p:spTree>
      <p:nvGrpSpPr>
        <p:cNvPr id="1" name=""/>
        <p:cNvGrpSpPr/>
        <p:nvPr/>
      </p:nvGrpSpPr>
      <p:grpSpPr>
        <a:xfrm>
          <a:off x="0" y="0"/>
          <a:ext cx="0" cy="0"/>
          <a:chOff x="0" y="0"/>
          <a:chExt cx="0" cy="0"/>
        </a:xfrm>
      </p:grpSpPr>
      <p:sp>
        <p:nvSpPr>
          <p:cNvPr id="2" name="Freeform 2"/>
          <p:cNvSpPr/>
          <p:nvPr/>
        </p:nvSpPr>
        <p:spPr>
          <a:xfrm>
            <a:off x="14400131" y="0"/>
            <a:ext cx="10320250" cy="10320250"/>
          </a:xfrm>
          <a:custGeom>
            <a:avLst/>
            <a:gdLst/>
            <a:ahLst/>
            <a:cxnLst/>
            <a:rect l="l" t="t" r="r" b="b"/>
            <a:pathLst>
              <a:path w="10320250" h="10320250">
                <a:moveTo>
                  <a:pt x="0" y="0"/>
                </a:moveTo>
                <a:lnTo>
                  <a:pt x="10320250" y="0"/>
                </a:lnTo>
                <a:lnTo>
                  <a:pt x="10320250" y="10320250"/>
                </a:lnTo>
                <a:lnTo>
                  <a:pt x="0" y="103202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96799" flipH="1">
            <a:off x="13636910" y="5279113"/>
            <a:ext cx="7673707" cy="4514852"/>
          </a:xfrm>
          <a:custGeom>
            <a:avLst/>
            <a:gdLst/>
            <a:ahLst/>
            <a:cxnLst/>
            <a:rect l="l" t="t" r="r" b="b"/>
            <a:pathLst>
              <a:path w="7673707" h="4514852">
                <a:moveTo>
                  <a:pt x="7673708" y="0"/>
                </a:moveTo>
                <a:lnTo>
                  <a:pt x="0" y="0"/>
                </a:lnTo>
                <a:lnTo>
                  <a:pt x="0" y="4514852"/>
                </a:lnTo>
                <a:lnTo>
                  <a:pt x="7673708" y="4514852"/>
                </a:lnTo>
                <a:lnTo>
                  <a:pt x="7673708" y="0"/>
                </a:lnTo>
                <a:close/>
              </a:path>
            </a:pathLst>
          </a:custGeom>
          <a:blipFill>
            <a:blip r:embed="rId4"/>
            <a:stretch>
              <a:fillRect/>
            </a:stretch>
          </a:blipFill>
        </p:spPr>
        <p:txBody>
          <a:bodyPr/>
          <a:lstStyle/>
          <a:p>
            <a:endParaRPr lang="en-US"/>
          </a:p>
        </p:txBody>
      </p:sp>
      <p:grpSp>
        <p:nvGrpSpPr>
          <p:cNvPr id="4" name="Group 4"/>
          <p:cNvGrpSpPr/>
          <p:nvPr/>
        </p:nvGrpSpPr>
        <p:grpSpPr>
          <a:xfrm rot="-577747">
            <a:off x="13912200" y="5536870"/>
            <a:ext cx="5062044" cy="4189837"/>
            <a:chOff x="0" y="0"/>
            <a:chExt cx="1333213" cy="1103496"/>
          </a:xfrm>
        </p:grpSpPr>
        <p:sp>
          <p:nvSpPr>
            <p:cNvPr id="5" name="Freeform 5"/>
            <p:cNvSpPr/>
            <p:nvPr/>
          </p:nvSpPr>
          <p:spPr>
            <a:xfrm>
              <a:off x="0" y="0"/>
              <a:ext cx="1333213" cy="1103496"/>
            </a:xfrm>
            <a:custGeom>
              <a:avLst/>
              <a:gdLst/>
              <a:ahLst/>
              <a:cxnLst/>
              <a:rect l="l" t="t" r="r" b="b"/>
              <a:pathLst>
                <a:path w="1333213" h="1103496">
                  <a:moveTo>
                    <a:pt x="15294" y="0"/>
                  </a:moveTo>
                  <a:lnTo>
                    <a:pt x="1317919" y="0"/>
                  </a:lnTo>
                  <a:cubicBezTo>
                    <a:pt x="1321975" y="0"/>
                    <a:pt x="1325865" y="1611"/>
                    <a:pt x="1328734" y="4480"/>
                  </a:cubicBezTo>
                  <a:cubicBezTo>
                    <a:pt x="1331602" y="7348"/>
                    <a:pt x="1333213" y="11238"/>
                    <a:pt x="1333213" y="15294"/>
                  </a:cubicBezTo>
                  <a:lnTo>
                    <a:pt x="1333213" y="1088202"/>
                  </a:lnTo>
                  <a:cubicBezTo>
                    <a:pt x="1333213" y="1092259"/>
                    <a:pt x="1331602" y="1096149"/>
                    <a:pt x="1328734" y="1099017"/>
                  </a:cubicBezTo>
                  <a:cubicBezTo>
                    <a:pt x="1325865" y="1101885"/>
                    <a:pt x="1321975" y="1103496"/>
                    <a:pt x="1317919" y="1103496"/>
                  </a:cubicBezTo>
                  <a:lnTo>
                    <a:pt x="15294" y="1103496"/>
                  </a:lnTo>
                  <a:cubicBezTo>
                    <a:pt x="11238" y="1103496"/>
                    <a:pt x="7348" y="1101885"/>
                    <a:pt x="4480" y="1099017"/>
                  </a:cubicBezTo>
                  <a:cubicBezTo>
                    <a:pt x="1611" y="1096149"/>
                    <a:pt x="0" y="1092259"/>
                    <a:pt x="0" y="1088202"/>
                  </a:cubicBezTo>
                  <a:lnTo>
                    <a:pt x="0" y="15294"/>
                  </a:lnTo>
                  <a:cubicBezTo>
                    <a:pt x="0" y="11238"/>
                    <a:pt x="1611" y="7348"/>
                    <a:pt x="4480" y="4480"/>
                  </a:cubicBezTo>
                  <a:cubicBezTo>
                    <a:pt x="7348" y="1611"/>
                    <a:pt x="11238" y="0"/>
                    <a:pt x="15294" y="0"/>
                  </a:cubicBezTo>
                  <a:close/>
                </a:path>
              </a:pathLst>
            </a:custGeom>
            <a:solidFill>
              <a:srgbClr val="F8F3ED"/>
            </a:solidFill>
          </p:spPr>
          <p:txBody>
            <a:bodyPr/>
            <a:lstStyle/>
            <a:p>
              <a:endParaRPr lang="en-US"/>
            </a:p>
          </p:txBody>
        </p:sp>
        <p:sp>
          <p:nvSpPr>
            <p:cNvPr id="6" name="TextBox 6"/>
            <p:cNvSpPr txBox="1"/>
            <p:nvPr/>
          </p:nvSpPr>
          <p:spPr>
            <a:xfrm>
              <a:off x="0" y="-38100"/>
              <a:ext cx="1333213" cy="1141596"/>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rot="-596799" flipH="1">
            <a:off x="14910558" y="309655"/>
            <a:ext cx="7673707" cy="4514852"/>
          </a:xfrm>
          <a:custGeom>
            <a:avLst/>
            <a:gdLst/>
            <a:ahLst/>
            <a:cxnLst/>
            <a:rect l="l" t="t" r="r" b="b"/>
            <a:pathLst>
              <a:path w="7673707" h="4514852">
                <a:moveTo>
                  <a:pt x="7673708" y="0"/>
                </a:moveTo>
                <a:lnTo>
                  <a:pt x="0" y="0"/>
                </a:lnTo>
                <a:lnTo>
                  <a:pt x="0" y="4514852"/>
                </a:lnTo>
                <a:lnTo>
                  <a:pt x="7673708" y="4514852"/>
                </a:lnTo>
                <a:lnTo>
                  <a:pt x="7673708" y="0"/>
                </a:lnTo>
                <a:close/>
              </a:path>
            </a:pathLst>
          </a:custGeom>
          <a:blipFill>
            <a:blip r:embed="rId4"/>
            <a:stretch>
              <a:fillRect/>
            </a:stretch>
          </a:blipFill>
        </p:spPr>
        <p:txBody>
          <a:bodyPr/>
          <a:lstStyle/>
          <a:p>
            <a:endParaRPr lang="en-US"/>
          </a:p>
        </p:txBody>
      </p:sp>
      <p:grpSp>
        <p:nvGrpSpPr>
          <p:cNvPr id="8" name="Group 8"/>
          <p:cNvGrpSpPr/>
          <p:nvPr/>
        </p:nvGrpSpPr>
        <p:grpSpPr>
          <a:xfrm rot="-577747">
            <a:off x="15483130" y="4101669"/>
            <a:ext cx="5062044" cy="603669"/>
            <a:chOff x="0" y="0"/>
            <a:chExt cx="1333213" cy="158991"/>
          </a:xfrm>
        </p:grpSpPr>
        <p:sp>
          <p:nvSpPr>
            <p:cNvPr id="9" name="Freeform 9"/>
            <p:cNvSpPr/>
            <p:nvPr/>
          </p:nvSpPr>
          <p:spPr>
            <a:xfrm>
              <a:off x="0" y="0"/>
              <a:ext cx="1333213" cy="158991"/>
            </a:xfrm>
            <a:custGeom>
              <a:avLst/>
              <a:gdLst/>
              <a:ahLst/>
              <a:cxnLst/>
              <a:rect l="l" t="t" r="r" b="b"/>
              <a:pathLst>
                <a:path w="1333213" h="158991">
                  <a:moveTo>
                    <a:pt x="15294" y="0"/>
                  </a:moveTo>
                  <a:lnTo>
                    <a:pt x="1317919" y="0"/>
                  </a:lnTo>
                  <a:cubicBezTo>
                    <a:pt x="1321975" y="0"/>
                    <a:pt x="1325865" y="1611"/>
                    <a:pt x="1328734" y="4480"/>
                  </a:cubicBezTo>
                  <a:cubicBezTo>
                    <a:pt x="1331602" y="7348"/>
                    <a:pt x="1333213" y="11238"/>
                    <a:pt x="1333213" y="15294"/>
                  </a:cubicBezTo>
                  <a:lnTo>
                    <a:pt x="1333213" y="143697"/>
                  </a:lnTo>
                  <a:cubicBezTo>
                    <a:pt x="1333213" y="147753"/>
                    <a:pt x="1331602" y="151643"/>
                    <a:pt x="1328734" y="154511"/>
                  </a:cubicBezTo>
                  <a:cubicBezTo>
                    <a:pt x="1325865" y="157380"/>
                    <a:pt x="1321975" y="158991"/>
                    <a:pt x="1317919" y="158991"/>
                  </a:cubicBezTo>
                  <a:lnTo>
                    <a:pt x="15294" y="158991"/>
                  </a:lnTo>
                  <a:cubicBezTo>
                    <a:pt x="11238" y="158991"/>
                    <a:pt x="7348" y="157380"/>
                    <a:pt x="4480" y="154511"/>
                  </a:cubicBezTo>
                  <a:cubicBezTo>
                    <a:pt x="1611" y="151643"/>
                    <a:pt x="0" y="147753"/>
                    <a:pt x="0" y="143697"/>
                  </a:cubicBezTo>
                  <a:lnTo>
                    <a:pt x="0" y="15294"/>
                  </a:lnTo>
                  <a:cubicBezTo>
                    <a:pt x="0" y="11238"/>
                    <a:pt x="1611" y="7348"/>
                    <a:pt x="4480" y="4480"/>
                  </a:cubicBezTo>
                  <a:cubicBezTo>
                    <a:pt x="7348" y="1611"/>
                    <a:pt x="11238" y="0"/>
                    <a:pt x="15294" y="0"/>
                  </a:cubicBezTo>
                  <a:close/>
                </a:path>
              </a:pathLst>
            </a:custGeom>
            <a:solidFill>
              <a:srgbClr val="D8DCA6"/>
            </a:solidFill>
          </p:spPr>
          <p:txBody>
            <a:bodyPr/>
            <a:lstStyle/>
            <a:p>
              <a:endParaRPr lang="en-US"/>
            </a:p>
          </p:txBody>
        </p:sp>
        <p:sp>
          <p:nvSpPr>
            <p:cNvPr id="10" name="TextBox 10"/>
            <p:cNvSpPr txBox="1"/>
            <p:nvPr/>
          </p:nvSpPr>
          <p:spPr>
            <a:xfrm>
              <a:off x="0" y="-38100"/>
              <a:ext cx="1333213" cy="197091"/>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577747">
            <a:off x="15147467" y="681914"/>
            <a:ext cx="5062044" cy="3536331"/>
            <a:chOff x="0" y="0"/>
            <a:chExt cx="1333213" cy="931379"/>
          </a:xfrm>
        </p:grpSpPr>
        <p:sp>
          <p:nvSpPr>
            <p:cNvPr id="12" name="Freeform 12"/>
            <p:cNvSpPr/>
            <p:nvPr/>
          </p:nvSpPr>
          <p:spPr>
            <a:xfrm>
              <a:off x="0" y="0"/>
              <a:ext cx="1333213" cy="931379"/>
            </a:xfrm>
            <a:custGeom>
              <a:avLst/>
              <a:gdLst/>
              <a:ahLst/>
              <a:cxnLst/>
              <a:rect l="l" t="t" r="r" b="b"/>
              <a:pathLst>
                <a:path w="1333213" h="931379">
                  <a:moveTo>
                    <a:pt x="15294" y="0"/>
                  </a:moveTo>
                  <a:lnTo>
                    <a:pt x="1317919" y="0"/>
                  </a:lnTo>
                  <a:cubicBezTo>
                    <a:pt x="1321975" y="0"/>
                    <a:pt x="1325865" y="1611"/>
                    <a:pt x="1328734" y="4480"/>
                  </a:cubicBezTo>
                  <a:cubicBezTo>
                    <a:pt x="1331602" y="7348"/>
                    <a:pt x="1333213" y="11238"/>
                    <a:pt x="1333213" y="15294"/>
                  </a:cubicBezTo>
                  <a:lnTo>
                    <a:pt x="1333213" y="916085"/>
                  </a:lnTo>
                  <a:cubicBezTo>
                    <a:pt x="1333213" y="920142"/>
                    <a:pt x="1331602" y="924032"/>
                    <a:pt x="1328734" y="926900"/>
                  </a:cubicBezTo>
                  <a:cubicBezTo>
                    <a:pt x="1325865" y="929768"/>
                    <a:pt x="1321975" y="931379"/>
                    <a:pt x="1317919" y="931379"/>
                  </a:cubicBezTo>
                  <a:lnTo>
                    <a:pt x="15294" y="931379"/>
                  </a:lnTo>
                  <a:cubicBezTo>
                    <a:pt x="11238" y="931379"/>
                    <a:pt x="7348" y="929768"/>
                    <a:pt x="4480" y="926900"/>
                  </a:cubicBezTo>
                  <a:cubicBezTo>
                    <a:pt x="1611" y="924032"/>
                    <a:pt x="0" y="920142"/>
                    <a:pt x="0" y="916085"/>
                  </a:cubicBezTo>
                  <a:lnTo>
                    <a:pt x="0" y="15294"/>
                  </a:lnTo>
                  <a:cubicBezTo>
                    <a:pt x="0" y="11238"/>
                    <a:pt x="1611" y="7348"/>
                    <a:pt x="4480" y="4480"/>
                  </a:cubicBezTo>
                  <a:cubicBezTo>
                    <a:pt x="7348" y="1611"/>
                    <a:pt x="11238" y="0"/>
                    <a:pt x="15294" y="0"/>
                  </a:cubicBezTo>
                  <a:close/>
                </a:path>
              </a:pathLst>
            </a:custGeom>
            <a:solidFill>
              <a:srgbClr val="F8F3ED"/>
            </a:solidFill>
          </p:spPr>
          <p:txBody>
            <a:bodyPr/>
            <a:lstStyle/>
            <a:p>
              <a:endParaRPr lang="en-US"/>
            </a:p>
          </p:txBody>
        </p:sp>
        <p:sp>
          <p:nvSpPr>
            <p:cNvPr id="13" name="TextBox 13"/>
            <p:cNvSpPr txBox="1"/>
            <p:nvPr/>
          </p:nvSpPr>
          <p:spPr>
            <a:xfrm>
              <a:off x="0" y="-38100"/>
              <a:ext cx="1333213" cy="96947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028700" y="346112"/>
            <a:ext cx="11050807" cy="907494"/>
          </a:xfrm>
          <a:prstGeom prst="rect">
            <a:avLst/>
          </a:prstGeom>
        </p:spPr>
        <p:txBody>
          <a:bodyPr lIns="0" tIns="0" rIns="0" bIns="0" rtlCol="0" anchor="t">
            <a:spAutoFit/>
          </a:bodyPr>
          <a:lstStyle/>
          <a:p>
            <a:pPr>
              <a:lnSpc>
                <a:spcPts val="6830"/>
              </a:lnSpc>
            </a:pPr>
            <a:r>
              <a:rPr lang="en-US" sz="6830" spc="136">
                <a:solidFill>
                  <a:srgbClr val="F8F3ED"/>
                </a:solidFill>
                <a:latin typeface="Paytone One"/>
              </a:rPr>
              <a:t>FLOWCHART DIAGRAM.</a:t>
            </a:r>
          </a:p>
        </p:txBody>
      </p:sp>
      <p:sp>
        <p:nvSpPr>
          <p:cNvPr id="15" name="Freeform 15"/>
          <p:cNvSpPr/>
          <p:nvPr/>
        </p:nvSpPr>
        <p:spPr>
          <a:xfrm>
            <a:off x="-2057400" y="-219317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Freeform 16"/>
          <p:cNvSpPr/>
          <p:nvPr/>
        </p:nvSpPr>
        <p:spPr>
          <a:xfrm rot="-638553">
            <a:off x="15665539" y="1675256"/>
            <a:ext cx="3187521" cy="2057400"/>
          </a:xfrm>
          <a:custGeom>
            <a:avLst/>
            <a:gdLst/>
            <a:ahLst/>
            <a:cxnLst/>
            <a:rect l="l" t="t" r="r" b="b"/>
            <a:pathLst>
              <a:path w="3187521" h="2057400">
                <a:moveTo>
                  <a:pt x="0" y="0"/>
                </a:moveTo>
                <a:lnTo>
                  <a:pt x="3187522" y="0"/>
                </a:lnTo>
                <a:lnTo>
                  <a:pt x="3187522"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7" name="Freeform 17"/>
          <p:cNvSpPr/>
          <p:nvPr/>
        </p:nvSpPr>
        <p:spPr>
          <a:xfrm rot="-624134">
            <a:off x="15197386" y="6313320"/>
            <a:ext cx="2542674" cy="2533428"/>
          </a:xfrm>
          <a:custGeom>
            <a:avLst/>
            <a:gdLst/>
            <a:ahLst/>
            <a:cxnLst/>
            <a:rect l="l" t="t" r="r" b="b"/>
            <a:pathLst>
              <a:path w="2542674" h="2533428">
                <a:moveTo>
                  <a:pt x="0" y="0"/>
                </a:moveTo>
                <a:lnTo>
                  <a:pt x="2542674" y="0"/>
                </a:lnTo>
                <a:lnTo>
                  <a:pt x="2542674" y="2533428"/>
                </a:lnTo>
                <a:lnTo>
                  <a:pt x="0" y="253342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8" name="Freeform 18"/>
          <p:cNvSpPr/>
          <p:nvPr/>
        </p:nvSpPr>
        <p:spPr>
          <a:xfrm>
            <a:off x="534862" y="1398613"/>
            <a:ext cx="12524554" cy="8481745"/>
          </a:xfrm>
          <a:custGeom>
            <a:avLst/>
            <a:gdLst/>
            <a:ahLst/>
            <a:cxnLst/>
            <a:rect l="l" t="t" r="r" b="b"/>
            <a:pathLst>
              <a:path w="12524554" h="8481745">
                <a:moveTo>
                  <a:pt x="0" y="0"/>
                </a:moveTo>
                <a:lnTo>
                  <a:pt x="12524554" y="0"/>
                </a:lnTo>
                <a:lnTo>
                  <a:pt x="12524554" y="8481744"/>
                </a:lnTo>
                <a:lnTo>
                  <a:pt x="0" y="8481744"/>
                </a:lnTo>
                <a:lnTo>
                  <a:pt x="0" y="0"/>
                </a:lnTo>
                <a:close/>
              </a:path>
            </a:pathLst>
          </a:custGeom>
          <a:blipFill>
            <a:blip r:embed="rId11"/>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4A8B3"/>
        </a:solidFill>
        <a:effectLst/>
      </p:bgPr>
    </p:bg>
    <p:spTree>
      <p:nvGrpSpPr>
        <p:cNvPr id="1" name=""/>
        <p:cNvGrpSpPr/>
        <p:nvPr/>
      </p:nvGrpSpPr>
      <p:grpSpPr>
        <a:xfrm>
          <a:off x="0" y="0"/>
          <a:ext cx="0" cy="0"/>
          <a:chOff x="0" y="0"/>
          <a:chExt cx="0" cy="0"/>
        </a:xfrm>
      </p:grpSpPr>
      <p:sp>
        <p:nvSpPr>
          <p:cNvPr id="2" name="Freeform 2"/>
          <p:cNvSpPr/>
          <p:nvPr/>
        </p:nvSpPr>
        <p:spPr>
          <a:xfrm>
            <a:off x="14400131" y="0"/>
            <a:ext cx="10320250" cy="10320250"/>
          </a:xfrm>
          <a:custGeom>
            <a:avLst/>
            <a:gdLst/>
            <a:ahLst/>
            <a:cxnLst/>
            <a:rect l="l" t="t" r="r" b="b"/>
            <a:pathLst>
              <a:path w="10320250" h="10320250">
                <a:moveTo>
                  <a:pt x="0" y="0"/>
                </a:moveTo>
                <a:lnTo>
                  <a:pt x="10320250" y="0"/>
                </a:lnTo>
                <a:lnTo>
                  <a:pt x="10320250" y="10320250"/>
                </a:lnTo>
                <a:lnTo>
                  <a:pt x="0" y="103202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96799" flipH="1">
            <a:off x="13636910" y="5279113"/>
            <a:ext cx="7673707" cy="4514852"/>
          </a:xfrm>
          <a:custGeom>
            <a:avLst/>
            <a:gdLst/>
            <a:ahLst/>
            <a:cxnLst/>
            <a:rect l="l" t="t" r="r" b="b"/>
            <a:pathLst>
              <a:path w="7673707" h="4514852">
                <a:moveTo>
                  <a:pt x="7673708" y="0"/>
                </a:moveTo>
                <a:lnTo>
                  <a:pt x="0" y="0"/>
                </a:lnTo>
                <a:lnTo>
                  <a:pt x="0" y="4514852"/>
                </a:lnTo>
                <a:lnTo>
                  <a:pt x="7673708" y="4514852"/>
                </a:lnTo>
                <a:lnTo>
                  <a:pt x="7673708" y="0"/>
                </a:lnTo>
                <a:close/>
              </a:path>
            </a:pathLst>
          </a:custGeom>
          <a:blipFill>
            <a:blip r:embed="rId4"/>
            <a:stretch>
              <a:fillRect/>
            </a:stretch>
          </a:blipFill>
        </p:spPr>
        <p:txBody>
          <a:bodyPr/>
          <a:lstStyle/>
          <a:p>
            <a:endParaRPr lang="en-US"/>
          </a:p>
        </p:txBody>
      </p:sp>
      <p:grpSp>
        <p:nvGrpSpPr>
          <p:cNvPr id="4" name="Group 4"/>
          <p:cNvGrpSpPr/>
          <p:nvPr/>
        </p:nvGrpSpPr>
        <p:grpSpPr>
          <a:xfrm rot="-577747">
            <a:off x="13912200" y="5536870"/>
            <a:ext cx="5062044" cy="4189837"/>
            <a:chOff x="0" y="0"/>
            <a:chExt cx="1333213" cy="1103496"/>
          </a:xfrm>
        </p:grpSpPr>
        <p:sp>
          <p:nvSpPr>
            <p:cNvPr id="5" name="Freeform 5"/>
            <p:cNvSpPr/>
            <p:nvPr/>
          </p:nvSpPr>
          <p:spPr>
            <a:xfrm>
              <a:off x="0" y="0"/>
              <a:ext cx="1333213" cy="1103496"/>
            </a:xfrm>
            <a:custGeom>
              <a:avLst/>
              <a:gdLst/>
              <a:ahLst/>
              <a:cxnLst/>
              <a:rect l="l" t="t" r="r" b="b"/>
              <a:pathLst>
                <a:path w="1333213" h="1103496">
                  <a:moveTo>
                    <a:pt x="15294" y="0"/>
                  </a:moveTo>
                  <a:lnTo>
                    <a:pt x="1317919" y="0"/>
                  </a:lnTo>
                  <a:cubicBezTo>
                    <a:pt x="1321975" y="0"/>
                    <a:pt x="1325865" y="1611"/>
                    <a:pt x="1328734" y="4480"/>
                  </a:cubicBezTo>
                  <a:cubicBezTo>
                    <a:pt x="1331602" y="7348"/>
                    <a:pt x="1333213" y="11238"/>
                    <a:pt x="1333213" y="15294"/>
                  </a:cubicBezTo>
                  <a:lnTo>
                    <a:pt x="1333213" y="1088202"/>
                  </a:lnTo>
                  <a:cubicBezTo>
                    <a:pt x="1333213" y="1092259"/>
                    <a:pt x="1331602" y="1096149"/>
                    <a:pt x="1328734" y="1099017"/>
                  </a:cubicBezTo>
                  <a:cubicBezTo>
                    <a:pt x="1325865" y="1101885"/>
                    <a:pt x="1321975" y="1103496"/>
                    <a:pt x="1317919" y="1103496"/>
                  </a:cubicBezTo>
                  <a:lnTo>
                    <a:pt x="15294" y="1103496"/>
                  </a:lnTo>
                  <a:cubicBezTo>
                    <a:pt x="11238" y="1103496"/>
                    <a:pt x="7348" y="1101885"/>
                    <a:pt x="4480" y="1099017"/>
                  </a:cubicBezTo>
                  <a:cubicBezTo>
                    <a:pt x="1611" y="1096149"/>
                    <a:pt x="0" y="1092259"/>
                    <a:pt x="0" y="1088202"/>
                  </a:cubicBezTo>
                  <a:lnTo>
                    <a:pt x="0" y="15294"/>
                  </a:lnTo>
                  <a:cubicBezTo>
                    <a:pt x="0" y="11238"/>
                    <a:pt x="1611" y="7348"/>
                    <a:pt x="4480" y="4480"/>
                  </a:cubicBezTo>
                  <a:cubicBezTo>
                    <a:pt x="7348" y="1611"/>
                    <a:pt x="11238" y="0"/>
                    <a:pt x="15294" y="0"/>
                  </a:cubicBezTo>
                  <a:close/>
                </a:path>
              </a:pathLst>
            </a:custGeom>
            <a:solidFill>
              <a:srgbClr val="F8F3ED"/>
            </a:solidFill>
          </p:spPr>
          <p:txBody>
            <a:bodyPr/>
            <a:lstStyle/>
            <a:p>
              <a:endParaRPr lang="en-US"/>
            </a:p>
          </p:txBody>
        </p:sp>
        <p:sp>
          <p:nvSpPr>
            <p:cNvPr id="6" name="TextBox 6"/>
            <p:cNvSpPr txBox="1"/>
            <p:nvPr/>
          </p:nvSpPr>
          <p:spPr>
            <a:xfrm>
              <a:off x="0" y="-38100"/>
              <a:ext cx="1333213" cy="1141596"/>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rot="-596799" flipH="1">
            <a:off x="14910558" y="309655"/>
            <a:ext cx="7673707" cy="4514852"/>
          </a:xfrm>
          <a:custGeom>
            <a:avLst/>
            <a:gdLst/>
            <a:ahLst/>
            <a:cxnLst/>
            <a:rect l="l" t="t" r="r" b="b"/>
            <a:pathLst>
              <a:path w="7673707" h="4514852">
                <a:moveTo>
                  <a:pt x="7673708" y="0"/>
                </a:moveTo>
                <a:lnTo>
                  <a:pt x="0" y="0"/>
                </a:lnTo>
                <a:lnTo>
                  <a:pt x="0" y="4514852"/>
                </a:lnTo>
                <a:lnTo>
                  <a:pt x="7673708" y="4514852"/>
                </a:lnTo>
                <a:lnTo>
                  <a:pt x="7673708" y="0"/>
                </a:lnTo>
                <a:close/>
              </a:path>
            </a:pathLst>
          </a:custGeom>
          <a:blipFill>
            <a:blip r:embed="rId4"/>
            <a:stretch>
              <a:fillRect/>
            </a:stretch>
          </a:blipFill>
        </p:spPr>
        <p:txBody>
          <a:bodyPr/>
          <a:lstStyle/>
          <a:p>
            <a:endParaRPr lang="en-US"/>
          </a:p>
        </p:txBody>
      </p:sp>
      <p:grpSp>
        <p:nvGrpSpPr>
          <p:cNvPr id="8" name="Group 8"/>
          <p:cNvGrpSpPr/>
          <p:nvPr/>
        </p:nvGrpSpPr>
        <p:grpSpPr>
          <a:xfrm rot="-577747">
            <a:off x="15483130" y="4101669"/>
            <a:ext cx="5062044" cy="603669"/>
            <a:chOff x="0" y="0"/>
            <a:chExt cx="1333213" cy="158991"/>
          </a:xfrm>
        </p:grpSpPr>
        <p:sp>
          <p:nvSpPr>
            <p:cNvPr id="9" name="Freeform 9"/>
            <p:cNvSpPr/>
            <p:nvPr/>
          </p:nvSpPr>
          <p:spPr>
            <a:xfrm>
              <a:off x="0" y="0"/>
              <a:ext cx="1333213" cy="158991"/>
            </a:xfrm>
            <a:custGeom>
              <a:avLst/>
              <a:gdLst/>
              <a:ahLst/>
              <a:cxnLst/>
              <a:rect l="l" t="t" r="r" b="b"/>
              <a:pathLst>
                <a:path w="1333213" h="158991">
                  <a:moveTo>
                    <a:pt x="15294" y="0"/>
                  </a:moveTo>
                  <a:lnTo>
                    <a:pt x="1317919" y="0"/>
                  </a:lnTo>
                  <a:cubicBezTo>
                    <a:pt x="1321975" y="0"/>
                    <a:pt x="1325865" y="1611"/>
                    <a:pt x="1328734" y="4480"/>
                  </a:cubicBezTo>
                  <a:cubicBezTo>
                    <a:pt x="1331602" y="7348"/>
                    <a:pt x="1333213" y="11238"/>
                    <a:pt x="1333213" y="15294"/>
                  </a:cubicBezTo>
                  <a:lnTo>
                    <a:pt x="1333213" y="143697"/>
                  </a:lnTo>
                  <a:cubicBezTo>
                    <a:pt x="1333213" y="147753"/>
                    <a:pt x="1331602" y="151643"/>
                    <a:pt x="1328734" y="154511"/>
                  </a:cubicBezTo>
                  <a:cubicBezTo>
                    <a:pt x="1325865" y="157380"/>
                    <a:pt x="1321975" y="158991"/>
                    <a:pt x="1317919" y="158991"/>
                  </a:cubicBezTo>
                  <a:lnTo>
                    <a:pt x="15294" y="158991"/>
                  </a:lnTo>
                  <a:cubicBezTo>
                    <a:pt x="11238" y="158991"/>
                    <a:pt x="7348" y="157380"/>
                    <a:pt x="4480" y="154511"/>
                  </a:cubicBezTo>
                  <a:cubicBezTo>
                    <a:pt x="1611" y="151643"/>
                    <a:pt x="0" y="147753"/>
                    <a:pt x="0" y="143697"/>
                  </a:cubicBezTo>
                  <a:lnTo>
                    <a:pt x="0" y="15294"/>
                  </a:lnTo>
                  <a:cubicBezTo>
                    <a:pt x="0" y="11238"/>
                    <a:pt x="1611" y="7348"/>
                    <a:pt x="4480" y="4480"/>
                  </a:cubicBezTo>
                  <a:cubicBezTo>
                    <a:pt x="7348" y="1611"/>
                    <a:pt x="11238" y="0"/>
                    <a:pt x="15294" y="0"/>
                  </a:cubicBezTo>
                  <a:close/>
                </a:path>
              </a:pathLst>
            </a:custGeom>
            <a:solidFill>
              <a:srgbClr val="D8DCA6"/>
            </a:solidFill>
          </p:spPr>
          <p:txBody>
            <a:bodyPr/>
            <a:lstStyle/>
            <a:p>
              <a:endParaRPr lang="en-US"/>
            </a:p>
          </p:txBody>
        </p:sp>
        <p:sp>
          <p:nvSpPr>
            <p:cNvPr id="10" name="TextBox 10"/>
            <p:cNvSpPr txBox="1"/>
            <p:nvPr/>
          </p:nvSpPr>
          <p:spPr>
            <a:xfrm>
              <a:off x="0" y="-38100"/>
              <a:ext cx="1333213" cy="197091"/>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577747">
            <a:off x="15147467" y="681914"/>
            <a:ext cx="5062044" cy="3536331"/>
            <a:chOff x="0" y="0"/>
            <a:chExt cx="1333213" cy="931379"/>
          </a:xfrm>
        </p:grpSpPr>
        <p:sp>
          <p:nvSpPr>
            <p:cNvPr id="12" name="Freeform 12"/>
            <p:cNvSpPr/>
            <p:nvPr/>
          </p:nvSpPr>
          <p:spPr>
            <a:xfrm>
              <a:off x="0" y="0"/>
              <a:ext cx="1333213" cy="931379"/>
            </a:xfrm>
            <a:custGeom>
              <a:avLst/>
              <a:gdLst/>
              <a:ahLst/>
              <a:cxnLst/>
              <a:rect l="l" t="t" r="r" b="b"/>
              <a:pathLst>
                <a:path w="1333213" h="931379">
                  <a:moveTo>
                    <a:pt x="15294" y="0"/>
                  </a:moveTo>
                  <a:lnTo>
                    <a:pt x="1317919" y="0"/>
                  </a:lnTo>
                  <a:cubicBezTo>
                    <a:pt x="1321975" y="0"/>
                    <a:pt x="1325865" y="1611"/>
                    <a:pt x="1328734" y="4480"/>
                  </a:cubicBezTo>
                  <a:cubicBezTo>
                    <a:pt x="1331602" y="7348"/>
                    <a:pt x="1333213" y="11238"/>
                    <a:pt x="1333213" y="15294"/>
                  </a:cubicBezTo>
                  <a:lnTo>
                    <a:pt x="1333213" y="916085"/>
                  </a:lnTo>
                  <a:cubicBezTo>
                    <a:pt x="1333213" y="920142"/>
                    <a:pt x="1331602" y="924032"/>
                    <a:pt x="1328734" y="926900"/>
                  </a:cubicBezTo>
                  <a:cubicBezTo>
                    <a:pt x="1325865" y="929768"/>
                    <a:pt x="1321975" y="931379"/>
                    <a:pt x="1317919" y="931379"/>
                  </a:cubicBezTo>
                  <a:lnTo>
                    <a:pt x="15294" y="931379"/>
                  </a:lnTo>
                  <a:cubicBezTo>
                    <a:pt x="11238" y="931379"/>
                    <a:pt x="7348" y="929768"/>
                    <a:pt x="4480" y="926900"/>
                  </a:cubicBezTo>
                  <a:cubicBezTo>
                    <a:pt x="1611" y="924032"/>
                    <a:pt x="0" y="920142"/>
                    <a:pt x="0" y="916085"/>
                  </a:cubicBezTo>
                  <a:lnTo>
                    <a:pt x="0" y="15294"/>
                  </a:lnTo>
                  <a:cubicBezTo>
                    <a:pt x="0" y="11238"/>
                    <a:pt x="1611" y="7348"/>
                    <a:pt x="4480" y="4480"/>
                  </a:cubicBezTo>
                  <a:cubicBezTo>
                    <a:pt x="7348" y="1611"/>
                    <a:pt x="11238" y="0"/>
                    <a:pt x="15294" y="0"/>
                  </a:cubicBezTo>
                  <a:close/>
                </a:path>
              </a:pathLst>
            </a:custGeom>
            <a:solidFill>
              <a:srgbClr val="F8F3ED"/>
            </a:solidFill>
          </p:spPr>
          <p:txBody>
            <a:bodyPr/>
            <a:lstStyle/>
            <a:p>
              <a:endParaRPr lang="en-US"/>
            </a:p>
          </p:txBody>
        </p:sp>
        <p:sp>
          <p:nvSpPr>
            <p:cNvPr id="13" name="TextBox 13"/>
            <p:cNvSpPr txBox="1"/>
            <p:nvPr/>
          </p:nvSpPr>
          <p:spPr>
            <a:xfrm>
              <a:off x="0" y="-38100"/>
              <a:ext cx="1333213" cy="96947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028700" y="346112"/>
            <a:ext cx="11050807" cy="907494"/>
          </a:xfrm>
          <a:prstGeom prst="rect">
            <a:avLst/>
          </a:prstGeom>
        </p:spPr>
        <p:txBody>
          <a:bodyPr lIns="0" tIns="0" rIns="0" bIns="0" rtlCol="0" anchor="t">
            <a:spAutoFit/>
          </a:bodyPr>
          <a:lstStyle/>
          <a:p>
            <a:pPr>
              <a:lnSpc>
                <a:spcPts val="6830"/>
              </a:lnSpc>
            </a:pPr>
            <a:r>
              <a:rPr lang="en-US" sz="6830" spc="136">
                <a:solidFill>
                  <a:srgbClr val="F8F3ED"/>
                </a:solidFill>
                <a:latin typeface="Paytone One"/>
              </a:rPr>
              <a:t>CLASS DIAGRAM</a:t>
            </a:r>
          </a:p>
        </p:txBody>
      </p:sp>
      <p:sp>
        <p:nvSpPr>
          <p:cNvPr id="15" name="Freeform 15"/>
          <p:cNvSpPr/>
          <p:nvPr/>
        </p:nvSpPr>
        <p:spPr>
          <a:xfrm>
            <a:off x="-2057400" y="-219317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Freeform 16"/>
          <p:cNvSpPr/>
          <p:nvPr/>
        </p:nvSpPr>
        <p:spPr>
          <a:xfrm rot="-638553">
            <a:off x="15665539" y="1675256"/>
            <a:ext cx="3187521" cy="2057400"/>
          </a:xfrm>
          <a:custGeom>
            <a:avLst/>
            <a:gdLst/>
            <a:ahLst/>
            <a:cxnLst/>
            <a:rect l="l" t="t" r="r" b="b"/>
            <a:pathLst>
              <a:path w="3187521" h="2057400">
                <a:moveTo>
                  <a:pt x="0" y="0"/>
                </a:moveTo>
                <a:lnTo>
                  <a:pt x="3187522" y="0"/>
                </a:lnTo>
                <a:lnTo>
                  <a:pt x="3187522"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7" name="Freeform 17"/>
          <p:cNvSpPr/>
          <p:nvPr/>
        </p:nvSpPr>
        <p:spPr>
          <a:xfrm rot="-624134">
            <a:off x="15197386" y="6313320"/>
            <a:ext cx="2542674" cy="2533428"/>
          </a:xfrm>
          <a:custGeom>
            <a:avLst/>
            <a:gdLst/>
            <a:ahLst/>
            <a:cxnLst/>
            <a:rect l="l" t="t" r="r" b="b"/>
            <a:pathLst>
              <a:path w="2542674" h="2533428">
                <a:moveTo>
                  <a:pt x="0" y="0"/>
                </a:moveTo>
                <a:lnTo>
                  <a:pt x="2542674" y="0"/>
                </a:lnTo>
                <a:lnTo>
                  <a:pt x="2542674" y="2533428"/>
                </a:lnTo>
                <a:lnTo>
                  <a:pt x="0" y="253342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8" name="Freeform 18"/>
          <p:cNvSpPr/>
          <p:nvPr/>
        </p:nvSpPr>
        <p:spPr>
          <a:xfrm>
            <a:off x="735912" y="1921621"/>
            <a:ext cx="12568742" cy="7756008"/>
          </a:xfrm>
          <a:custGeom>
            <a:avLst/>
            <a:gdLst/>
            <a:ahLst/>
            <a:cxnLst/>
            <a:rect l="l" t="t" r="r" b="b"/>
            <a:pathLst>
              <a:path w="12568742" h="7756008">
                <a:moveTo>
                  <a:pt x="0" y="0"/>
                </a:moveTo>
                <a:lnTo>
                  <a:pt x="12568742" y="0"/>
                </a:lnTo>
                <a:lnTo>
                  <a:pt x="12568742" y="7756008"/>
                </a:lnTo>
                <a:lnTo>
                  <a:pt x="0" y="7756008"/>
                </a:lnTo>
                <a:lnTo>
                  <a:pt x="0" y="0"/>
                </a:lnTo>
                <a:close/>
              </a:path>
            </a:pathLst>
          </a:custGeom>
          <a:blipFill>
            <a:blip r:embed="rId11"/>
            <a:stretch>
              <a:fillRect b="-1222"/>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4A8B3"/>
        </a:solidFill>
        <a:effectLst/>
      </p:bgPr>
    </p:bg>
    <p:spTree>
      <p:nvGrpSpPr>
        <p:cNvPr id="1" name=""/>
        <p:cNvGrpSpPr/>
        <p:nvPr/>
      </p:nvGrpSpPr>
      <p:grpSpPr>
        <a:xfrm>
          <a:off x="0" y="0"/>
          <a:ext cx="0" cy="0"/>
          <a:chOff x="0" y="0"/>
          <a:chExt cx="0" cy="0"/>
        </a:xfrm>
      </p:grpSpPr>
      <p:sp>
        <p:nvSpPr>
          <p:cNvPr id="2" name="Freeform 2"/>
          <p:cNvSpPr/>
          <p:nvPr/>
        </p:nvSpPr>
        <p:spPr>
          <a:xfrm rot="-285484">
            <a:off x="-8434371" y="-806086"/>
            <a:ext cx="10320250" cy="10320250"/>
          </a:xfrm>
          <a:custGeom>
            <a:avLst/>
            <a:gdLst/>
            <a:ahLst/>
            <a:cxnLst/>
            <a:rect l="l" t="t" r="r" b="b"/>
            <a:pathLst>
              <a:path w="10320250" h="10320250">
                <a:moveTo>
                  <a:pt x="0" y="0"/>
                </a:moveTo>
                <a:lnTo>
                  <a:pt x="10320250" y="0"/>
                </a:lnTo>
                <a:lnTo>
                  <a:pt x="10320250" y="10320250"/>
                </a:lnTo>
                <a:lnTo>
                  <a:pt x="0" y="103202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96799">
            <a:off x="-2596120" y="8669762"/>
            <a:ext cx="6622704" cy="3896490"/>
          </a:xfrm>
          <a:custGeom>
            <a:avLst/>
            <a:gdLst/>
            <a:ahLst/>
            <a:cxnLst/>
            <a:rect l="l" t="t" r="r" b="b"/>
            <a:pathLst>
              <a:path w="6622704" h="3896490">
                <a:moveTo>
                  <a:pt x="0" y="0"/>
                </a:moveTo>
                <a:lnTo>
                  <a:pt x="6622704" y="0"/>
                </a:lnTo>
                <a:lnTo>
                  <a:pt x="6622704" y="3896490"/>
                </a:lnTo>
                <a:lnTo>
                  <a:pt x="0" y="3896490"/>
                </a:lnTo>
                <a:lnTo>
                  <a:pt x="0" y="0"/>
                </a:lnTo>
                <a:close/>
              </a:path>
            </a:pathLst>
          </a:custGeom>
          <a:blipFill>
            <a:blip r:embed="rId4"/>
            <a:stretch>
              <a:fillRect/>
            </a:stretch>
          </a:blipFill>
        </p:spPr>
        <p:txBody>
          <a:bodyPr/>
          <a:lstStyle/>
          <a:p>
            <a:endParaRPr lang="en-US"/>
          </a:p>
        </p:txBody>
      </p:sp>
      <p:grpSp>
        <p:nvGrpSpPr>
          <p:cNvPr id="4" name="Group 4"/>
          <p:cNvGrpSpPr/>
          <p:nvPr/>
        </p:nvGrpSpPr>
        <p:grpSpPr>
          <a:xfrm rot="-577747">
            <a:off x="-1286473" y="8720319"/>
            <a:ext cx="5062044" cy="3536331"/>
            <a:chOff x="0" y="0"/>
            <a:chExt cx="1333213" cy="931379"/>
          </a:xfrm>
        </p:grpSpPr>
        <p:sp>
          <p:nvSpPr>
            <p:cNvPr id="5" name="Freeform 5"/>
            <p:cNvSpPr/>
            <p:nvPr/>
          </p:nvSpPr>
          <p:spPr>
            <a:xfrm>
              <a:off x="0" y="0"/>
              <a:ext cx="1333213" cy="931379"/>
            </a:xfrm>
            <a:custGeom>
              <a:avLst/>
              <a:gdLst/>
              <a:ahLst/>
              <a:cxnLst/>
              <a:rect l="l" t="t" r="r" b="b"/>
              <a:pathLst>
                <a:path w="1333213" h="931379">
                  <a:moveTo>
                    <a:pt x="15294" y="0"/>
                  </a:moveTo>
                  <a:lnTo>
                    <a:pt x="1317919" y="0"/>
                  </a:lnTo>
                  <a:cubicBezTo>
                    <a:pt x="1321975" y="0"/>
                    <a:pt x="1325865" y="1611"/>
                    <a:pt x="1328734" y="4480"/>
                  </a:cubicBezTo>
                  <a:cubicBezTo>
                    <a:pt x="1331602" y="7348"/>
                    <a:pt x="1333213" y="11238"/>
                    <a:pt x="1333213" y="15294"/>
                  </a:cubicBezTo>
                  <a:lnTo>
                    <a:pt x="1333213" y="916085"/>
                  </a:lnTo>
                  <a:cubicBezTo>
                    <a:pt x="1333213" y="920142"/>
                    <a:pt x="1331602" y="924032"/>
                    <a:pt x="1328734" y="926900"/>
                  </a:cubicBezTo>
                  <a:cubicBezTo>
                    <a:pt x="1325865" y="929768"/>
                    <a:pt x="1321975" y="931379"/>
                    <a:pt x="1317919" y="931379"/>
                  </a:cubicBezTo>
                  <a:lnTo>
                    <a:pt x="15294" y="931379"/>
                  </a:lnTo>
                  <a:cubicBezTo>
                    <a:pt x="11238" y="931379"/>
                    <a:pt x="7348" y="929768"/>
                    <a:pt x="4480" y="926900"/>
                  </a:cubicBezTo>
                  <a:cubicBezTo>
                    <a:pt x="1611" y="924032"/>
                    <a:pt x="0" y="920142"/>
                    <a:pt x="0" y="916085"/>
                  </a:cubicBezTo>
                  <a:lnTo>
                    <a:pt x="0" y="15294"/>
                  </a:lnTo>
                  <a:cubicBezTo>
                    <a:pt x="0" y="11238"/>
                    <a:pt x="1611" y="7348"/>
                    <a:pt x="4480" y="4480"/>
                  </a:cubicBezTo>
                  <a:cubicBezTo>
                    <a:pt x="7348" y="1611"/>
                    <a:pt x="11238" y="0"/>
                    <a:pt x="15294" y="0"/>
                  </a:cubicBezTo>
                  <a:close/>
                </a:path>
              </a:pathLst>
            </a:custGeom>
            <a:solidFill>
              <a:srgbClr val="F8F3ED"/>
            </a:solidFill>
          </p:spPr>
          <p:txBody>
            <a:bodyPr/>
            <a:lstStyle/>
            <a:p>
              <a:endParaRPr lang="en-US"/>
            </a:p>
          </p:txBody>
        </p:sp>
        <p:sp>
          <p:nvSpPr>
            <p:cNvPr id="6" name="TextBox 6"/>
            <p:cNvSpPr txBox="1"/>
            <p:nvPr/>
          </p:nvSpPr>
          <p:spPr>
            <a:xfrm>
              <a:off x="0" y="-38100"/>
              <a:ext cx="1333213" cy="969479"/>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577747">
            <a:off x="-472602" y="8931281"/>
            <a:ext cx="945204" cy="3536331"/>
            <a:chOff x="0" y="0"/>
            <a:chExt cx="248943" cy="931379"/>
          </a:xfrm>
        </p:grpSpPr>
        <p:sp>
          <p:nvSpPr>
            <p:cNvPr id="8" name="Freeform 8"/>
            <p:cNvSpPr/>
            <p:nvPr/>
          </p:nvSpPr>
          <p:spPr>
            <a:xfrm>
              <a:off x="0" y="0"/>
              <a:ext cx="248943" cy="931379"/>
            </a:xfrm>
            <a:custGeom>
              <a:avLst/>
              <a:gdLst/>
              <a:ahLst/>
              <a:cxnLst/>
              <a:rect l="l" t="t" r="r" b="b"/>
              <a:pathLst>
                <a:path w="248943" h="931379">
                  <a:moveTo>
                    <a:pt x="81907" y="0"/>
                  </a:moveTo>
                  <a:lnTo>
                    <a:pt x="167035" y="0"/>
                  </a:lnTo>
                  <a:cubicBezTo>
                    <a:pt x="188759" y="0"/>
                    <a:pt x="209592" y="8630"/>
                    <a:pt x="224953" y="23990"/>
                  </a:cubicBezTo>
                  <a:cubicBezTo>
                    <a:pt x="240313" y="39351"/>
                    <a:pt x="248943" y="60184"/>
                    <a:pt x="248943" y="81907"/>
                  </a:cubicBezTo>
                  <a:lnTo>
                    <a:pt x="248943" y="849472"/>
                  </a:lnTo>
                  <a:cubicBezTo>
                    <a:pt x="248943" y="871195"/>
                    <a:pt x="240313" y="892029"/>
                    <a:pt x="224953" y="907389"/>
                  </a:cubicBezTo>
                  <a:cubicBezTo>
                    <a:pt x="209592" y="922750"/>
                    <a:pt x="188759" y="931379"/>
                    <a:pt x="167035" y="931379"/>
                  </a:cubicBezTo>
                  <a:lnTo>
                    <a:pt x="81907" y="931379"/>
                  </a:lnTo>
                  <a:cubicBezTo>
                    <a:pt x="60184" y="931379"/>
                    <a:pt x="39351" y="922750"/>
                    <a:pt x="23990" y="907389"/>
                  </a:cubicBezTo>
                  <a:cubicBezTo>
                    <a:pt x="8630" y="892029"/>
                    <a:pt x="0" y="871195"/>
                    <a:pt x="0" y="849472"/>
                  </a:cubicBezTo>
                  <a:lnTo>
                    <a:pt x="0" y="81907"/>
                  </a:lnTo>
                  <a:cubicBezTo>
                    <a:pt x="0" y="60184"/>
                    <a:pt x="8630" y="39351"/>
                    <a:pt x="23990" y="23990"/>
                  </a:cubicBezTo>
                  <a:cubicBezTo>
                    <a:pt x="39351" y="8630"/>
                    <a:pt x="60184" y="0"/>
                    <a:pt x="81907" y="0"/>
                  </a:cubicBezTo>
                  <a:close/>
                </a:path>
              </a:pathLst>
            </a:custGeom>
            <a:solidFill>
              <a:srgbClr val="D8DCA6"/>
            </a:solidFill>
          </p:spPr>
          <p:txBody>
            <a:bodyPr/>
            <a:lstStyle/>
            <a:p>
              <a:endParaRPr lang="en-US"/>
            </a:p>
          </p:txBody>
        </p:sp>
        <p:sp>
          <p:nvSpPr>
            <p:cNvPr id="9" name="TextBox 9"/>
            <p:cNvSpPr txBox="1"/>
            <p:nvPr/>
          </p:nvSpPr>
          <p:spPr>
            <a:xfrm>
              <a:off x="0" y="-38100"/>
              <a:ext cx="248943" cy="969479"/>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rot="-549723">
            <a:off x="15932759" y="-167398"/>
            <a:ext cx="10320250" cy="10320250"/>
          </a:xfrm>
          <a:custGeom>
            <a:avLst/>
            <a:gdLst/>
            <a:ahLst/>
            <a:cxnLst/>
            <a:rect l="l" t="t" r="r" b="b"/>
            <a:pathLst>
              <a:path w="10320250" h="10320250">
                <a:moveTo>
                  <a:pt x="0" y="0"/>
                </a:moveTo>
                <a:lnTo>
                  <a:pt x="10320250" y="0"/>
                </a:lnTo>
                <a:lnTo>
                  <a:pt x="10320250" y="10320250"/>
                </a:lnTo>
                <a:lnTo>
                  <a:pt x="0" y="103202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1" name="Group 11"/>
          <p:cNvGrpSpPr/>
          <p:nvPr/>
        </p:nvGrpSpPr>
        <p:grpSpPr>
          <a:xfrm>
            <a:off x="1480104" y="3662136"/>
            <a:ext cx="7441431" cy="4401973"/>
            <a:chOff x="0" y="0"/>
            <a:chExt cx="9921908" cy="5869298"/>
          </a:xfrm>
        </p:grpSpPr>
        <p:sp>
          <p:nvSpPr>
            <p:cNvPr id="12" name="Freeform 12"/>
            <p:cNvSpPr/>
            <p:nvPr/>
          </p:nvSpPr>
          <p:spPr>
            <a:xfrm rot="-5400000">
              <a:off x="2026305" y="-2026305"/>
              <a:ext cx="5869298" cy="9921908"/>
            </a:xfrm>
            <a:custGeom>
              <a:avLst/>
              <a:gdLst/>
              <a:ahLst/>
              <a:cxnLst/>
              <a:rect l="l" t="t" r="r" b="b"/>
              <a:pathLst>
                <a:path w="5869298" h="9921908">
                  <a:moveTo>
                    <a:pt x="0" y="0"/>
                  </a:moveTo>
                  <a:lnTo>
                    <a:pt x="5869298" y="0"/>
                  </a:lnTo>
                  <a:lnTo>
                    <a:pt x="5869298" y="9921908"/>
                  </a:lnTo>
                  <a:lnTo>
                    <a:pt x="0" y="9921908"/>
                  </a:lnTo>
                  <a:lnTo>
                    <a:pt x="0" y="0"/>
                  </a:lnTo>
                  <a:close/>
                </a:path>
              </a:pathLst>
            </a:custGeom>
            <a:blipFill>
              <a:blip r:embed="rId5"/>
              <a:stretch>
                <a:fillRect/>
              </a:stretch>
            </a:blipFill>
          </p:spPr>
          <p:txBody>
            <a:bodyPr/>
            <a:lstStyle/>
            <a:p>
              <a:endParaRPr lang="en-US"/>
            </a:p>
          </p:txBody>
        </p:sp>
        <p:grpSp>
          <p:nvGrpSpPr>
            <p:cNvPr id="13" name="Group 13"/>
            <p:cNvGrpSpPr/>
            <p:nvPr/>
          </p:nvGrpSpPr>
          <p:grpSpPr>
            <a:xfrm>
              <a:off x="185123" y="249436"/>
              <a:ext cx="9444713" cy="5303733"/>
              <a:chOff x="0" y="0"/>
              <a:chExt cx="2296093" cy="1289384"/>
            </a:xfrm>
          </p:grpSpPr>
          <p:sp>
            <p:nvSpPr>
              <p:cNvPr id="14" name="Freeform 14"/>
              <p:cNvSpPr/>
              <p:nvPr/>
            </p:nvSpPr>
            <p:spPr>
              <a:xfrm>
                <a:off x="0" y="0"/>
                <a:ext cx="2296093" cy="1289384"/>
              </a:xfrm>
              <a:custGeom>
                <a:avLst/>
                <a:gdLst/>
                <a:ahLst/>
                <a:cxnLst/>
                <a:rect l="l" t="t" r="r" b="b"/>
                <a:pathLst>
                  <a:path w="2296093" h="1289384">
                    <a:moveTo>
                      <a:pt x="8880" y="0"/>
                    </a:moveTo>
                    <a:lnTo>
                      <a:pt x="2287213" y="0"/>
                    </a:lnTo>
                    <a:cubicBezTo>
                      <a:pt x="2289568" y="0"/>
                      <a:pt x="2291827" y="936"/>
                      <a:pt x="2293492" y="2601"/>
                    </a:cubicBezTo>
                    <a:cubicBezTo>
                      <a:pt x="2295158" y="4266"/>
                      <a:pt x="2296093" y="6525"/>
                      <a:pt x="2296093" y="8880"/>
                    </a:cubicBezTo>
                    <a:lnTo>
                      <a:pt x="2296093" y="1280504"/>
                    </a:lnTo>
                    <a:cubicBezTo>
                      <a:pt x="2296093" y="1285409"/>
                      <a:pt x="2292117" y="1289384"/>
                      <a:pt x="2287213" y="1289384"/>
                    </a:cubicBezTo>
                    <a:lnTo>
                      <a:pt x="8880" y="1289384"/>
                    </a:lnTo>
                    <a:cubicBezTo>
                      <a:pt x="3976" y="1289384"/>
                      <a:pt x="0" y="1285409"/>
                      <a:pt x="0" y="1280504"/>
                    </a:cubicBezTo>
                    <a:lnTo>
                      <a:pt x="0" y="8880"/>
                    </a:lnTo>
                    <a:cubicBezTo>
                      <a:pt x="0" y="3976"/>
                      <a:pt x="3976" y="0"/>
                      <a:pt x="8880" y="0"/>
                    </a:cubicBezTo>
                    <a:close/>
                  </a:path>
                </a:pathLst>
              </a:custGeom>
              <a:solidFill>
                <a:srgbClr val="F8F3ED"/>
              </a:solidFill>
            </p:spPr>
            <p:txBody>
              <a:bodyPr/>
              <a:lstStyle/>
              <a:p>
                <a:endParaRPr lang="en-US"/>
              </a:p>
            </p:txBody>
          </p:sp>
          <p:sp>
            <p:nvSpPr>
              <p:cNvPr id="15" name="TextBox 15"/>
              <p:cNvSpPr txBox="1"/>
              <p:nvPr/>
            </p:nvSpPr>
            <p:spPr>
              <a:xfrm>
                <a:off x="0" y="-38100"/>
                <a:ext cx="2296093" cy="1327484"/>
              </a:xfrm>
              <a:prstGeom prst="rect">
                <a:avLst/>
              </a:prstGeom>
            </p:spPr>
            <p:txBody>
              <a:bodyPr lIns="50800" tIns="50800" rIns="50800" bIns="50800" rtlCol="0" anchor="ctr"/>
              <a:lstStyle/>
              <a:p>
                <a:pPr algn="ctr">
                  <a:lnSpc>
                    <a:spcPts val="2660"/>
                  </a:lnSpc>
                  <a:spcBef>
                    <a:spcPct val="0"/>
                  </a:spcBef>
                </a:pPr>
                <a:endParaRPr/>
              </a:p>
            </p:txBody>
          </p:sp>
        </p:grpSp>
      </p:grpSp>
      <p:sp>
        <p:nvSpPr>
          <p:cNvPr id="16" name="Freeform 16"/>
          <p:cNvSpPr/>
          <p:nvPr/>
        </p:nvSpPr>
        <p:spPr>
          <a:xfrm>
            <a:off x="2255934" y="-302144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9858205" y="856060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8" name="Freeform 18"/>
          <p:cNvSpPr/>
          <p:nvPr/>
        </p:nvSpPr>
        <p:spPr>
          <a:xfrm rot="-596799" flipH="1">
            <a:off x="14451146" y="-1398535"/>
            <a:ext cx="7673707" cy="4514852"/>
          </a:xfrm>
          <a:custGeom>
            <a:avLst/>
            <a:gdLst/>
            <a:ahLst/>
            <a:cxnLst/>
            <a:rect l="l" t="t" r="r" b="b"/>
            <a:pathLst>
              <a:path w="7673707" h="4514852">
                <a:moveTo>
                  <a:pt x="7673708" y="0"/>
                </a:moveTo>
                <a:lnTo>
                  <a:pt x="0" y="0"/>
                </a:lnTo>
                <a:lnTo>
                  <a:pt x="0" y="4514852"/>
                </a:lnTo>
                <a:lnTo>
                  <a:pt x="7673708" y="4514852"/>
                </a:lnTo>
                <a:lnTo>
                  <a:pt x="7673708" y="0"/>
                </a:lnTo>
                <a:close/>
              </a:path>
            </a:pathLst>
          </a:custGeom>
          <a:blipFill>
            <a:blip r:embed="rId4"/>
            <a:stretch>
              <a:fillRect/>
            </a:stretch>
          </a:blipFill>
        </p:spPr>
        <p:txBody>
          <a:bodyPr/>
          <a:lstStyle/>
          <a:p>
            <a:endParaRPr lang="en-US"/>
          </a:p>
        </p:txBody>
      </p:sp>
      <p:grpSp>
        <p:nvGrpSpPr>
          <p:cNvPr id="19" name="Group 19"/>
          <p:cNvGrpSpPr/>
          <p:nvPr/>
        </p:nvGrpSpPr>
        <p:grpSpPr>
          <a:xfrm rot="-577747">
            <a:off x="15023718" y="2393479"/>
            <a:ext cx="5062044" cy="603669"/>
            <a:chOff x="0" y="0"/>
            <a:chExt cx="1333213" cy="158991"/>
          </a:xfrm>
        </p:grpSpPr>
        <p:sp>
          <p:nvSpPr>
            <p:cNvPr id="20" name="Freeform 20"/>
            <p:cNvSpPr/>
            <p:nvPr/>
          </p:nvSpPr>
          <p:spPr>
            <a:xfrm>
              <a:off x="0" y="0"/>
              <a:ext cx="1333213" cy="158991"/>
            </a:xfrm>
            <a:custGeom>
              <a:avLst/>
              <a:gdLst/>
              <a:ahLst/>
              <a:cxnLst/>
              <a:rect l="l" t="t" r="r" b="b"/>
              <a:pathLst>
                <a:path w="1333213" h="158991">
                  <a:moveTo>
                    <a:pt x="15294" y="0"/>
                  </a:moveTo>
                  <a:lnTo>
                    <a:pt x="1317919" y="0"/>
                  </a:lnTo>
                  <a:cubicBezTo>
                    <a:pt x="1321975" y="0"/>
                    <a:pt x="1325865" y="1611"/>
                    <a:pt x="1328734" y="4480"/>
                  </a:cubicBezTo>
                  <a:cubicBezTo>
                    <a:pt x="1331602" y="7348"/>
                    <a:pt x="1333213" y="11238"/>
                    <a:pt x="1333213" y="15294"/>
                  </a:cubicBezTo>
                  <a:lnTo>
                    <a:pt x="1333213" y="143697"/>
                  </a:lnTo>
                  <a:cubicBezTo>
                    <a:pt x="1333213" y="147753"/>
                    <a:pt x="1331602" y="151643"/>
                    <a:pt x="1328734" y="154511"/>
                  </a:cubicBezTo>
                  <a:cubicBezTo>
                    <a:pt x="1325865" y="157380"/>
                    <a:pt x="1321975" y="158991"/>
                    <a:pt x="1317919" y="158991"/>
                  </a:cubicBezTo>
                  <a:lnTo>
                    <a:pt x="15294" y="158991"/>
                  </a:lnTo>
                  <a:cubicBezTo>
                    <a:pt x="11238" y="158991"/>
                    <a:pt x="7348" y="157380"/>
                    <a:pt x="4480" y="154511"/>
                  </a:cubicBezTo>
                  <a:cubicBezTo>
                    <a:pt x="1611" y="151643"/>
                    <a:pt x="0" y="147753"/>
                    <a:pt x="0" y="143697"/>
                  </a:cubicBezTo>
                  <a:lnTo>
                    <a:pt x="0" y="15294"/>
                  </a:lnTo>
                  <a:cubicBezTo>
                    <a:pt x="0" y="11238"/>
                    <a:pt x="1611" y="7348"/>
                    <a:pt x="4480" y="4480"/>
                  </a:cubicBezTo>
                  <a:cubicBezTo>
                    <a:pt x="7348" y="1611"/>
                    <a:pt x="11238" y="0"/>
                    <a:pt x="15294" y="0"/>
                  </a:cubicBezTo>
                  <a:close/>
                </a:path>
              </a:pathLst>
            </a:custGeom>
            <a:solidFill>
              <a:srgbClr val="D8DCA6"/>
            </a:solidFill>
          </p:spPr>
          <p:txBody>
            <a:bodyPr/>
            <a:lstStyle/>
            <a:p>
              <a:endParaRPr lang="en-US"/>
            </a:p>
          </p:txBody>
        </p:sp>
        <p:sp>
          <p:nvSpPr>
            <p:cNvPr id="21" name="TextBox 21"/>
            <p:cNvSpPr txBox="1"/>
            <p:nvPr/>
          </p:nvSpPr>
          <p:spPr>
            <a:xfrm>
              <a:off x="0" y="-38100"/>
              <a:ext cx="1333213" cy="197091"/>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rot="-577747">
            <a:off x="14688055" y="-1026276"/>
            <a:ext cx="5062044" cy="3536331"/>
            <a:chOff x="0" y="0"/>
            <a:chExt cx="1333213" cy="931379"/>
          </a:xfrm>
        </p:grpSpPr>
        <p:sp>
          <p:nvSpPr>
            <p:cNvPr id="23" name="Freeform 23"/>
            <p:cNvSpPr/>
            <p:nvPr/>
          </p:nvSpPr>
          <p:spPr>
            <a:xfrm>
              <a:off x="0" y="0"/>
              <a:ext cx="1333213" cy="931379"/>
            </a:xfrm>
            <a:custGeom>
              <a:avLst/>
              <a:gdLst/>
              <a:ahLst/>
              <a:cxnLst/>
              <a:rect l="l" t="t" r="r" b="b"/>
              <a:pathLst>
                <a:path w="1333213" h="931379">
                  <a:moveTo>
                    <a:pt x="15294" y="0"/>
                  </a:moveTo>
                  <a:lnTo>
                    <a:pt x="1317919" y="0"/>
                  </a:lnTo>
                  <a:cubicBezTo>
                    <a:pt x="1321975" y="0"/>
                    <a:pt x="1325865" y="1611"/>
                    <a:pt x="1328734" y="4480"/>
                  </a:cubicBezTo>
                  <a:cubicBezTo>
                    <a:pt x="1331602" y="7348"/>
                    <a:pt x="1333213" y="11238"/>
                    <a:pt x="1333213" y="15294"/>
                  </a:cubicBezTo>
                  <a:lnTo>
                    <a:pt x="1333213" y="916085"/>
                  </a:lnTo>
                  <a:cubicBezTo>
                    <a:pt x="1333213" y="920142"/>
                    <a:pt x="1331602" y="924032"/>
                    <a:pt x="1328734" y="926900"/>
                  </a:cubicBezTo>
                  <a:cubicBezTo>
                    <a:pt x="1325865" y="929768"/>
                    <a:pt x="1321975" y="931379"/>
                    <a:pt x="1317919" y="931379"/>
                  </a:cubicBezTo>
                  <a:lnTo>
                    <a:pt x="15294" y="931379"/>
                  </a:lnTo>
                  <a:cubicBezTo>
                    <a:pt x="11238" y="931379"/>
                    <a:pt x="7348" y="929768"/>
                    <a:pt x="4480" y="926900"/>
                  </a:cubicBezTo>
                  <a:cubicBezTo>
                    <a:pt x="1611" y="924032"/>
                    <a:pt x="0" y="920142"/>
                    <a:pt x="0" y="916085"/>
                  </a:cubicBezTo>
                  <a:lnTo>
                    <a:pt x="0" y="15294"/>
                  </a:lnTo>
                  <a:cubicBezTo>
                    <a:pt x="0" y="11238"/>
                    <a:pt x="1611" y="7348"/>
                    <a:pt x="4480" y="4480"/>
                  </a:cubicBezTo>
                  <a:cubicBezTo>
                    <a:pt x="7348" y="1611"/>
                    <a:pt x="11238" y="0"/>
                    <a:pt x="15294" y="0"/>
                  </a:cubicBezTo>
                  <a:close/>
                </a:path>
              </a:pathLst>
            </a:custGeom>
            <a:solidFill>
              <a:srgbClr val="F8F3ED"/>
            </a:solidFill>
          </p:spPr>
          <p:txBody>
            <a:bodyPr/>
            <a:lstStyle/>
            <a:p>
              <a:endParaRPr lang="en-US"/>
            </a:p>
          </p:txBody>
        </p:sp>
        <p:sp>
          <p:nvSpPr>
            <p:cNvPr id="24" name="TextBox 24"/>
            <p:cNvSpPr txBox="1"/>
            <p:nvPr/>
          </p:nvSpPr>
          <p:spPr>
            <a:xfrm>
              <a:off x="0" y="-38100"/>
              <a:ext cx="1333213" cy="969479"/>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p:cNvGrpSpPr/>
          <p:nvPr/>
        </p:nvGrpSpPr>
        <p:grpSpPr>
          <a:xfrm>
            <a:off x="9351144" y="3725098"/>
            <a:ext cx="7441431" cy="4401973"/>
            <a:chOff x="0" y="0"/>
            <a:chExt cx="9921908" cy="5869298"/>
          </a:xfrm>
        </p:grpSpPr>
        <p:sp>
          <p:nvSpPr>
            <p:cNvPr id="26" name="Freeform 26"/>
            <p:cNvSpPr/>
            <p:nvPr/>
          </p:nvSpPr>
          <p:spPr>
            <a:xfrm rot="-5400000">
              <a:off x="2026305" y="-2026305"/>
              <a:ext cx="5869298" cy="9921908"/>
            </a:xfrm>
            <a:custGeom>
              <a:avLst/>
              <a:gdLst/>
              <a:ahLst/>
              <a:cxnLst/>
              <a:rect l="l" t="t" r="r" b="b"/>
              <a:pathLst>
                <a:path w="5869298" h="9921908">
                  <a:moveTo>
                    <a:pt x="0" y="0"/>
                  </a:moveTo>
                  <a:lnTo>
                    <a:pt x="5869298" y="0"/>
                  </a:lnTo>
                  <a:lnTo>
                    <a:pt x="5869298" y="9921908"/>
                  </a:lnTo>
                  <a:lnTo>
                    <a:pt x="0" y="9921908"/>
                  </a:lnTo>
                  <a:lnTo>
                    <a:pt x="0" y="0"/>
                  </a:lnTo>
                  <a:close/>
                </a:path>
              </a:pathLst>
            </a:custGeom>
            <a:blipFill>
              <a:blip r:embed="rId5"/>
              <a:stretch>
                <a:fillRect/>
              </a:stretch>
            </a:blipFill>
          </p:spPr>
          <p:txBody>
            <a:bodyPr/>
            <a:lstStyle/>
            <a:p>
              <a:endParaRPr lang="en-US"/>
            </a:p>
          </p:txBody>
        </p:sp>
        <p:grpSp>
          <p:nvGrpSpPr>
            <p:cNvPr id="27" name="Group 27"/>
            <p:cNvGrpSpPr/>
            <p:nvPr/>
          </p:nvGrpSpPr>
          <p:grpSpPr>
            <a:xfrm>
              <a:off x="185123" y="249436"/>
              <a:ext cx="9444713" cy="5303733"/>
              <a:chOff x="0" y="0"/>
              <a:chExt cx="2296093" cy="1289384"/>
            </a:xfrm>
          </p:grpSpPr>
          <p:sp>
            <p:nvSpPr>
              <p:cNvPr id="28" name="Freeform 28"/>
              <p:cNvSpPr/>
              <p:nvPr/>
            </p:nvSpPr>
            <p:spPr>
              <a:xfrm>
                <a:off x="0" y="0"/>
                <a:ext cx="2296093" cy="1289384"/>
              </a:xfrm>
              <a:custGeom>
                <a:avLst/>
                <a:gdLst/>
                <a:ahLst/>
                <a:cxnLst/>
                <a:rect l="l" t="t" r="r" b="b"/>
                <a:pathLst>
                  <a:path w="2296093" h="1289384">
                    <a:moveTo>
                      <a:pt x="8880" y="0"/>
                    </a:moveTo>
                    <a:lnTo>
                      <a:pt x="2287213" y="0"/>
                    </a:lnTo>
                    <a:cubicBezTo>
                      <a:pt x="2289568" y="0"/>
                      <a:pt x="2291827" y="936"/>
                      <a:pt x="2293492" y="2601"/>
                    </a:cubicBezTo>
                    <a:cubicBezTo>
                      <a:pt x="2295158" y="4266"/>
                      <a:pt x="2296093" y="6525"/>
                      <a:pt x="2296093" y="8880"/>
                    </a:cubicBezTo>
                    <a:lnTo>
                      <a:pt x="2296093" y="1280504"/>
                    </a:lnTo>
                    <a:cubicBezTo>
                      <a:pt x="2296093" y="1285409"/>
                      <a:pt x="2292117" y="1289384"/>
                      <a:pt x="2287213" y="1289384"/>
                    </a:cubicBezTo>
                    <a:lnTo>
                      <a:pt x="8880" y="1289384"/>
                    </a:lnTo>
                    <a:cubicBezTo>
                      <a:pt x="3976" y="1289384"/>
                      <a:pt x="0" y="1285409"/>
                      <a:pt x="0" y="1280504"/>
                    </a:cubicBezTo>
                    <a:lnTo>
                      <a:pt x="0" y="8880"/>
                    </a:lnTo>
                    <a:cubicBezTo>
                      <a:pt x="0" y="3976"/>
                      <a:pt x="3976" y="0"/>
                      <a:pt x="8880" y="0"/>
                    </a:cubicBezTo>
                    <a:close/>
                  </a:path>
                </a:pathLst>
              </a:custGeom>
              <a:solidFill>
                <a:srgbClr val="F8F3ED"/>
              </a:solidFill>
            </p:spPr>
            <p:txBody>
              <a:bodyPr/>
              <a:lstStyle/>
              <a:p>
                <a:endParaRPr lang="en-US"/>
              </a:p>
            </p:txBody>
          </p:sp>
          <p:sp>
            <p:nvSpPr>
              <p:cNvPr id="29" name="TextBox 29"/>
              <p:cNvSpPr txBox="1"/>
              <p:nvPr/>
            </p:nvSpPr>
            <p:spPr>
              <a:xfrm>
                <a:off x="0" y="-38100"/>
                <a:ext cx="2296093" cy="1327484"/>
              </a:xfrm>
              <a:prstGeom prst="rect">
                <a:avLst/>
              </a:prstGeom>
            </p:spPr>
            <p:txBody>
              <a:bodyPr lIns="50800" tIns="50800" rIns="50800" bIns="50800" rtlCol="0" anchor="ctr"/>
              <a:lstStyle/>
              <a:p>
                <a:pPr algn="ctr">
                  <a:lnSpc>
                    <a:spcPts val="2660"/>
                  </a:lnSpc>
                  <a:spcBef>
                    <a:spcPct val="0"/>
                  </a:spcBef>
                </a:pPr>
                <a:endParaRPr/>
              </a:p>
            </p:txBody>
          </p:sp>
        </p:grpSp>
      </p:grpSp>
      <p:sp>
        <p:nvSpPr>
          <p:cNvPr id="30" name="Freeform 30"/>
          <p:cNvSpPr/>
          <p:nvPr/>
        </p:nvSpPr>
        <p:spPr>
          <a:xfrm rot="-569513">
            <a:off x="15520768" y="174855"/>
            <a:ext cx="2288521" cy="2022220"/>
          </a:xfrm>
          <a:custGeom>
            <a:avLst/>
            <a:gdLst/>
            <a:ahLst/>
            <a:cxnLst/>
            <a:rect l="l" t="t" r="r" b="b"/>
            <a:pathLst>
              <a:path w="2288521" h="2022220">
                <a:moveTo>
                  <a:pt x="0" y="0"/>
                </a:moveTo>
                <a:lnTo>
                  <a:pt x="2288521" y="0"/>
                </a:lnTo>
                <a:lnTo>
                  <a:pt x="2288521" y="2022220"/>
                </a:lnTo>
                <a:lnTo>
                  <a:pt x="0" y="20222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1" name="Freeform 31"/>
          <p:cNvSpPr/>
          <p:nvPr/>
        </p:nvSpPr>
        <p:spPr>
          <a:xfrm rot="-600923">
            <a:off x="1169306" y="9052585"/>
            <a:ext cx="1445641" cy="1743646"/>
          </a:xfrm>
          <a:custGeom>
            <a:avLst/>
            <a:gdLst/>
            <a:ahLst/>
            <a:cxnLst/>
            <a:rect l="l" t="t" r="r" b="b"/>
            <a:pathLst>
              <a:path w="1445641" h="1743646">
                <a:moveTo>
                  <a:pt x="0" y="0"/>
                </a:moveTo>
                <a:lnTo>
                  <a:pt x="1445641" y="0"/>
                </a:lnTo>
                <a:lnTo>
                  <a:pt x="1445641" y="1743646"/>
                </a:lnTo>
                <a:lnTo>
                  <a:pt x="0" y="174364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4" name="TextBox 34"/>
          <p:cNvSpPr txBox="1"/>
          <p:nvPr/>
        </p:nvSpPr>
        <p:spPr>
          <a:xfrm>
            <a:off x="2779240" y="1122136"/>
            <a:ext cx="11193765" cy="1387474"/>
          </a:xfrm>
          <a:prstGeom prst="rect">
            <a:avLst/>
          </a:prstGeom>
        </p:spPr>
        <p:txBody>
          <a:bodyPr lIns="0" tIns="0" rIns="0" bIns="0" rtlCol="0" anchor="t">
            <a:spAutoFit/>
          </a:bodyPr>
          <a:lstStyle/>
          <a:p>
            <a:pPr algn="ctr">
              <a:lnSpc>
                <a:spcPts val="9999"/>
              </a:lnSpc>
            </a:pPr>
            <a:r>
              <a:rPr lang="en-US" sz="9999" spc="199">
                <a:solidFill>
                  <a:srgbClr val="F8F3ED"/>
                </a:solidFill>
                <a:latin typeface="Sugo Classic Bold"/>
              </a:rPr>
              <a:t>II.XÂY DỰNG GAME.</a:t>
            </a:r>
          </a:p>
        </p:txBody>
      </p:sp>
      <p:sp>
        <p:nvSpPr>
          <p:cNvPr id="35" name="TextBox 35"/>
          <p:cNvSpPr txBox="1"/>
          <p:nvPr/>
        </p:nvSpPr>
        <p:spPr>
          <a:xfrm>
            <a:off x="-1356075" y="3887969"/>
            <a:ext cx="11860500" cy="342900"/>
          </a:xfrm>
          <a:prstGeom prst="rect">
            <a:avLst/>
          </a:prstGeom>
        </p:spPr>
        <p:txBody>
          <a:bodyPr lIns="0" tIns="0" rIns="0" bIns="0" rtlCol="0" anchor="t">
            <a:spAutoFit/>
          </a:bodyPr>
          <a:lstStyle/>
          <a:p>
            <a:pPr algn="ctr">
              <a:lnSpc>
                <a:spcPts val="2700"/>
              </a:lnSpc>
            </a:pPr>
            <a:r>
              <a:rPr lang="en-US" sz="2000" spc="120">
                <a:solidFill>
                  <a:srgbClr val="000000"/>
                </a:solidFill>
                <a:latin typeface="Open Sans Bold"/>
              </a:rPr>
              <a:t>1.Khi người dùng mở giao diện game</a:t>
            </a:r>
          </a:p>
        </p:txBody>
      </p:sp>
      <p:sp>
        <p:nvSpPr>
          <p:cNvPr id="36" name="TextBox 36"/>
          <p:cNvSpPr txBox="1"/>
          <p:nvPr/>
        </p:nvSpPr>
        <p:spPr>
          <a:xfrm>
            <a:off x="6370734" y="4954627"/>
            <a:ext cx="2328621" cy="1710918"/>
          </a:xfrm>
          <a:prstGeom prst="rect">
            <a:avLst/>
          </a:prstGeom>
        </p:spPr>
        <p:txBody>
          <a:bodyPr lIns="0" tIns="0" rIns="0" bIns="0" rtlCol="0" anchor="t">
            <a:spAutoFit/>
          </a:bodyPr>
          <a:lstStyle/>
          <a:p>
            <a:pPr algn="ctr">
              <a:lnSpc>
                <a:spcPts val="2700"/>
              </a:lnSpc>
            </a:pPr>
            <a:r>
              <a:rPr lang="en-US" sz="2000" spc="120" dirty="0">
                <a:solidFill>
                  <a:srgbClr val="000000"/>
                </a:solidFill>
                <a:latin typeface="Open Sans Bold"/>
              </a:rPr>
              <a:t>Start: </a:t>
            </a:r>
            <a:r>
              <a:rPr lang="en-US" sz="2000" spc="120" dirty="0" err="1">
                <a:solidFill>
                  <a:srgbClr val="000000"/>
                </a:solidFill>
                <a:latin typeface="Open Sans Bold"/>
              </a:rPr>
              <a:t>bắt</a:t>
            </a:r>
            <a:r>
              <a:rPr lang="en-US" sz="2000" spc="120" dirty="0">
                <a:solidFill>
                  <a:srgbClr val="000000"/>
                </a:solidFill>
                <a:latin typeface="Open Sans Bold"/>
              </a:rPr>
              <a:t> </a:t>
            </a:r>
            <a:r>
              <a:rPr lang="en-US" sz="2000" spc="120" dirty="0" err="1">
                <a:solidFill>
                  <a:srgbClr val="000000"/>
                </a:solidFill>
                <a:latin typeface="Open Sans Bold"/>
              </a:rPr>
              <a:t>đầu</a:t>
            </a:r>
            <a:r>
              <a:rPr lang="en-US" sz="2000" spc="120" dirty="0">
                <a:solidFill>
                  <a:srgbClr val="000000"/>
                </a:solidFill>
                <a:latin typeface="Open Sans Bold"/>
              </a:rPr>
              <a:t>.</a:t>
            </a:r>
          </a:p>
          <a:p>
            <a:pPr algn="ctr">
              <a:lnSpc>
                <a:spcPts val="2700"/>
              </a:lnSpc>
            </a:pPr>
            <a:endParaRPr lang="en-US" sz="2000" spc="120" dirty="0">
              <a:solidFill>
                <a:srgbClr val="000000"/>
              </a:solidFill>
              <a:latin typeface="Open Sans Bold"/>
            </a:endParaRPr>
          </a:p>
          <a:p>
            <a:pPr algn="ctr">
              <a:lnSpc>
                <a:spcPts val="2700"/>
              </a:lnSpc>
            </a:pPr>
            <a:endParaRPr lang="en-US" sz="2000" spc="120" dirty="0">
              <a:solidFill>
                <a:srgbClr val="000000"/>
              </a:solidFill>
              <a:latin typeface="Open Sans Bold"/>
            </a:endParaRPr>
          </a:p>
          <a:p>
            <a:pPr algn="ctr">
              <a:lnSpc>
                <a:spcPts val="2700"/>
              </a:lnSpc>
            </a:pPr>
            <a:r>
              <a:rPr lang="en-US" sz="2000" spc="120" dirty="0">
                <a:solidFill>
                  <a:srgbClr val="000000"/>
                </a:solidFill>
                <a:latin typeface="Open Sans Bold"/>
              </a:rPr>
              <a:t>Quit : </a:t>
            </a:r>
            <a:r>
              <a:rPr lang="en-US" sz="2000" spc="120" dirty="0" err="1">
                <a:solidFill>
                  <a:srgbClr val="000000"/>
                </a:solidFill>
                <a:latin typeface="Open Sans Bold"/>
              </a:rPr>
              <a:t>thoát</a:t>
            </a:r>
            <a:r>
              <a:rPr lang="en-US" sz="2000" spc="120" dirty="0">
                <a:solidFill>
                  <a:srgbClr val="000000"/>
                </a:solidFill>
                <a:latin typeface="Open Sans Bold"/>
              </a:rPr>
              <a:t> game. </a:t>
            </a:r>
          </a:p>
        </p:txBody>
      </p:sp>
      <p:sp>
        <p:nvSpPr>
          <p:cNvPr id="37" name="TextBox 37"/>
          <p:cNvSpPr txBox="1"/>
          <p:nvPr/>
        </p:nvSpPr>
        <p:spPr>
          <a:xfrm>
            <a:off x="9806042" y="4040369"/>
            <a:ext cx="1773890" cy="1371600"/>
          </a:xfrm>
          <a:prstGeom prst="rect">
            <a:avLst/>
          </a:prstGeom>
        </p:spPr>
        <p:txBody>
          <a:bodyPr lIns="0" tIns="0" rIns="0" bIns="0" rtlCol="0" anchor="t">
            <a:spAutoFit/>
          </a:bodyPr>
          <a:lstStyle/>
          <a:p>
            <a:pPr algn="ctr">
              <a:lnSpc>
                <a:spcPts val="2700"/>
              </a:lnSpc>
            </a:pPr>
            <a:r>
              <a:rPr lang="en-US" sz="2000" spc="120">
                <a:solidFill>
                  <a:srgbClr val="000000"/>
                </a:solidFill>
                <a:latin typeface="Open Sans Bold"/>
              </a:rPr>
              <a:t>2.Giao diện khi bắt đầu trò chơi</a:t>
            </a:r>
          </a:p>
          <a:p>
            <a:pPr algn="ctr">
              <a:lnSpc>
                <a:spcPts val="2700"/>
              </a:lnSpc>
            </a:pPr>
            <a:endParaRPr lang="en-US" sz="2000" spc="120">
              <a:solidFill>
                <a:srgbClr val="000000"/>
              </a:solidFill>
              <a:latin typeface="Open Sans Bold"/>
            </a:endParaRPr>
          </a:p>
        </p:txBody>
      </p:sp>
      <p:pic>
        <p:nvPicPr>
          <p:cNvPr id="39" name="Hình ảnh 38">
            <a:extLst>
              <a:ext uri="{FF2B5EF4-FFF2-40B4-BE49-F238E27FC236}">
                <a16:creationId xmlns:a16="http://schemas.microsoft.com/office/drawing/2014/main" id="{44D58945-336D-7EF7-194C-11AA6768536F}"/>
              </a:ext>
            </a:extLst>
          </p:cNvPr>
          <p:cNvPicPr>
            <a:picLocks noChangeAspect="1"/>
          </p:cNvPicPr>
          <p:nvPr/>
        </p:nvPicPr>
        <p:blipFill>
          <a:blip r:embed="rId14"/>
          <a:stretch>
            <a:fillRect/>
          </a:stretch>
        </p:blipFill>
        <p:spPr>
          <a:xfrm>
            <a:off x="2247671" y="4564013"/>
            <a:ext cx="3705460" cy="2943937"/>
          </a:xfrm>
          <a:prstGeom prst="rect">
            <a:avLst/>
          </a:prstGeom>
        </p:spPr>
      </p:pic>
      <p:pic>
        <p:nvPicPr>
          <p:cNvPr id="41" name="Hình ảnh 40">
            <a:extLst>
              <a:ext uri="{FF2B5EF4-FFF2-40B4-BE49-F238E27FC236}">
                <a16:creationId xmlns:a16="http://schemas.microsoft.com/office/drawing/2014/main" id="{56E716B8-77A6-B701-E797-C276061D73A9}"/>
              </a:ext>
            </a:extLst>
          </p:cNvPr>
          <p:cNvPicPr>
            <a:picLocks noChangeAspect="1"/>
          </p:cNvPicPr>
          <p:nvPr/>
        </p:nvPicPr>
        <p:blipFill>
          <a:blip r:embed="rId15"/>
          <a:stretch>
            <a:fillRect/>
          </a:stretch>
        </p:blipFill>
        <p:spPr>
          <a:xfrm>
            <a:off x="11895988" y="4166464"/>
            <a:ext cx="4465888" cy="356003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915</Words>
  <Application>Microsoft Office PowerPoint</Application>
  <PresentationFormat>Tùy chỉnh</PresentationFormat>
  <Paragraphs>90</Paragraphs>
  <Slides>12</Slides>
  <Notes>0</Notes>
  <HiddenSlides>0</HiddenSlides>
  <MMClips>0</MMClips>
  <ScaleCrop>false</ScaleCrop>
  <HeadingPairs>
    <vt:vector size="6" baseType="variant">
      <vt:variant>
        <vt:lpstr>Phông được Dùng</vt:lpstr>
      </vt:variant>
      <vt:variant>
        <vt:i4>7</vt:i4>
      </vt:variant>
      <vt:variant>
        <vt:lpstr>Chủ đề</vt:lpstr>
      </vt:variant>
      <vt:variant>
        <vt:i4>1</vt:i4>
      </vt:variant>
      <vt:variant>
        <vt:lpstr>Tiêu đề Bản chiếu</vt:lpstr>
      </vt:variant>
      <vt:variant>
        <vt:i4>12</vt:i4>
      </vt:variant>
    </vt:vector>
  </HeadingPairs>
  <TitlesOfParts>
    <vt:vector size="20" baseType="lpstr">
      <vt:lpstr>Source Sans Pro Black</vt:lpstr>
      <vt:lpstr>Paytone One</vt:lpstr>
      <vt:lpstr>Open Sans</vt:lpstr>
      <vt:lpstr>Open Sans Bold</vt:lpstr>
      <vt:lpstr>Calibri</vt:lpstr>
      <vt:lpstr>Arial</vt:lpstr>
      <vt:lpstr>Sugo Classic Bold</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dc:title>
  <dc:creator>Lenovo</dc:creator>
  <cp:lastModifiedBy>Phùng Văn Hoài Yên</cp:lastModifiedBy>
  <cp:revision>4</cp:revision>
  <dcterms:created xsi:type="dcterms:W3CDTF">2006-08-16T00:00:00Z</dcterms:created>
  <dcterms:modified xsi:type="dcterms:W3CDTF">2024-05-03T03:35:34Z</dcterms:modified>
  <dc:identifier>DAGC_FiBGfQ</dc:identifier>
</cp:coreProperties>
</file>